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autoCompressPictures="0">
  <p:sldMasterIdLst>
    <p:sldMasterId id="2147483648" r:id="rId1"/>
  </p:sldMasterIdLst>
  <p:notesMasterIdLst>
    <p:notesMasterId r:id="rId26"/>
  </p:notesMasterIdLst>
  <p:sldIdLst>
    <p:sldId id="256" r:id="rId2"/>
    <p:sldId id="259" r:id="rId3"/>
    <p:sldId id="260" r:id="rId4"/>
    <p:sldId id="280" r:id="rId5"/>
    <p:sldId id="281" r:id="rId6"/>
    <p:sldId id="283" r:id="rId7"/>
    <p:sldId id="279" r:id="rId8"/>
    <p:sldId id="261" r:id="rId9"/>
    <p:sldId id="265" r:id="rId10"/>
    <p:sldId id="266" r:id="rId11"/>
    <p:sldId id="271" r:id="rId12"/>
    <p:sldId id="267" r:id="rId13"/>
    <p:sldId id="272" r:id="rId14"/>
    <p:sldId id="274" r:id="rId15"/>
    <p:sldId id="268" r:id="rId16"/>
    <p:sldId id="275" r:id="rId17"/>
    <p:sldId id="276" r:id="rId18"/>
    <p:sldId id="277" r:id="rId19"/>
    <p:sldId id="263" r:id="rId20"/>
    <p:sldId id="257" r:id="rId21"/>
    <p:sldId id="258" r:id="rId22"/>
    <p:sldId id="262" r:id="rId23"/>
    <p:sldId id="264" r:id="rId24"/>
    <p:sldId id="284"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243"/>
    <p:restoredTop sz="84732"/>
  </p:normalViewPr>
  <p:slideViewPr>
    <p:cSldViewPr snapToGrid="0" snapToObjects="1">
      <p:cViewPr varScale="1">
        <p:scale>
          <a:sx n="110" d="100"/>
          <a:sy n="110" d="100"/>
        </p:scale>
        <p:origin x="1832"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2D5AE86-E385-B248-B33E-83181DA8901A}" type="datetimeFigureOut">
              <a:rPr lang="pt-BR" smtClean="0"/>
              <a:t>09/07/2018</a:t>
            </a:fld>
            <a:endParaRPr lang="pt-B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49DB3D4-E151-F24C-8D92-ADCAF6746DA6}" type="slidenum">
              <a:rPr lang="pt-BR" smtClean="0"/>
              <a:t>‹#›</a:t>
            </a:fld>
            <a:endParaRPr lang="pt-BR"/>
          </a:p>
        </p:txBody>
      </p:sp>
    </p:spTree>
    <p:extLst>
      <p:ext uri="{BB962C8B-B14F-4D97-AF65-F5344CB8AC3E}">
        <p14:creationId xmlns:p14="http://schemas.microsoft.com/office/powerpoint/2010/main" val="7070235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49DB3D4-E151-F24C-8D92-ADCAF6746DA6}" type="slidenum">
              <a:rPr lang="pt-BR" smtClean="0"/>
              <a:t>0</a:t>
            </a:fld>
            <a:endParaRPr lang="pt-BR"/>
          </a:p>
        </p:txBody>
      </p:sp>
    </p:spTree>
    <p:extLst>
      <p:ext uri="{BB962C8B-B14F-4D97-AF65-F5344CB8AC3E}">
        <p14:creationId xmlns:p14="http://schemas.microsoft.com/office/powerpoint/2010/main" val="30229124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 where each sample should be assigned to a single cluster, and SS-SOM was set to operate in such mode</a:t>
            </a:r>
            <a:endParaRPr lang="en-US" dirty="0"/>
          </a:p>
        </p:txBody>
      </p:sp>
      <p:sp>
        <p:nvSpPr>
          <p:cNvPr id="4" name="Slide Number Placeholder 3"/>
          <p:cNvSpPr>
            <a:spLocks noGrp="1"/>
          </p:cNvSpPr>
          <p:nvPr>
            <p:ph type="sldNum" sz="quarter" idx="10"/>
          </p:nvPr>
        </p:nvSpPr>
        <p:spPr/>
        <p:txBody>
          <a:bodyPr/>
          <a:lstStyle/>
          <a:p>
            <a:fld id="{E49DB3D4-E151-F24C-8D92-ADCAF6746DA6}" type="slidenum">
              <a:rPr lang="pt-BR" smtClean="0"/>
              <a:t>17</a:t>
            </a:fld>
            <a:endParaRPr lang="pt-BR"/>
          </a:p>
        </p:txBody>
      </p:sp>
    </p:spTree>
    <p:extLst>
      <p:ext uri="{BB962C8B-B14F-4D97-AF65-F5344CB8AC3E}">
        <p14:creationId xmlns:p14="http://schemas.microsoft.com/office/powerpoint/2010/main" val="25401813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10"/>
          </p:nvPr>
        </p:nvSpPr>
        <p:spPr/>
        <p:txBody>
          <a:bodyPr/>
          <a:lstStyle/>
          <a:p>
            <a:fld id="{E49DB3D4-E151-F24C-8D92-ADCAF6746DA6}" type="slidenum">
              <a:rPr lang="pt-BR" smtClean="0"/>
              <a:t>19</a:t>
            </a:fld>
            <a:endParaRPr lang="pt-BR"/>
          </a:p>
        </p:txBody>
      </p:sp>
    </p:spTree>
    <p:extLst>
      <p:ext uri="{BB962C8B-B14F-4D97-AF65-F5344CB8AC3E}">
        <p14:creationId xmlns:p14="http://schemas.microsoft.com/office/powerpoint/2010/main" val="9179036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49DB3D4-E151-F24C-8D92-ADCAF6746DA6}" type="slidenum">
              <a:rPr lang="pt-BR" smtClean="0"/>
              <a:t>20</a:t>
            </a:fld>
            <a:endParaRPr lang="pt-BR"/>
          </a:p>
        </p:txBody>
      </p:sp>
    </p:spTree>
    <p:extLst>
      <p:ext uri="{BB962C8B-B14F-4D97-AF65-F5344CB8AC3E}">
        <p14:creationId xmlns:p14="http://schemas.microsoft.com/office/powerpoint/2010/main" val="37578103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49DB3D4-E151-F24C-8D92-ADCAF6746DA6}" type="slidenum">
              <a:rPr lang="pt-BR" smtClean="0"/>
              <a:t>22</a:t>
            </a:fld>
            <a:endParaRPr lang="pt-BR"/>
          </a:p>
        </p:txBody>
      </p:sp>
    </p:spTree>
    <p:extLst>
      <p:ext uri="{BB962C8B-B14F-4D97-AF65-F5344CB8AC3E}">
        <p14:creationId xmlns:p14="http://schemas.microsoft.com/office/powerpoint/2010/main" val="27731676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49DB3D4-E151-F24C-8D92-ADCAF6746DA6}" type="slidenum">
              <a:rPr lang="pt-BR" smtClean="0"/>
              <a:t>23</a:t>
            </a:fld>
            <a:endParaRPr lang="pt-BR"/>
          </a:p>
        </p:txBody>
      </p:sp>
    </p:spTree>
    <p:extLst>
      <p:ext uri="{BB962C8B-B14F-4D97-AF65-F5344CB8AC3E}">
        <p14:creationId xmlns:p14="http://schemas.microsoft.com/office/powerpoint/2010/main" val="12078901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recent years, research on Artiﬁcial Neural Networks with supervised learning algorithms has made great advances, often appearing in technology news with increasingly impressive practical applications in diverse areas, such as Robotics [1], Genomics [2], and Natural Language Processing [3].</a:t>
            </a:r>
          </a:p>
          <a:p>
            <a:endParaRPr lang="en-US" dirty="0"/>
          </a:p>
          <a:p>
            <a:r>
              <a:rPr lang="en-US" dirty="0"/>
              <a:t>Despite these advances, the fact that these methods require a large amount of properly labeled data for training (sometimes, in the order of thousands of patterns per class) makes their use in many applications impractical. In certain areas, such as in the medical ﬁeld, it is extremely difﬁcult and expensive to obtain balanced labeled datasets. In other areas, such as robotics, the dynamic imposed makes it impossible to have real-time labels. In addition, in certain problems, new categories of elements may frequently arise, making it infeasible to create a comprehensive previously labeled training dataset.</a:t>
            </a:r>
          </a:p>
          <a:p>
            <a:endParaRPr lang="en-US" dirty="0"/>
          </a:p>
          <a:p>
            <a:r>
              <a:rPr lang="en-US" dirty="0"/>
              <a:t>Therefore, at the current stage of research, it is of great importance to put forward methods that can beneﬁt both from the (frequently large amounts of) unlabeled data available as well as from the smaller amounts of labeled data, what would expand the current range of machine learning applications.</a:t>
            </a:r>
          </a:p>
          <a:p>
            <a:endParaRPr lang="en-US" dirty="0"/>
          </a:p>
          <a:p>
            <a:r>
              <a:rPr lang="en-US" dirty="0"/>
              <a:t>In order to achieve performance improvements, </a:t>
            </a:r>
            <a:r>
              <a:rPr lang="en-US" dirty="0" err="1"/>
              <a:t>SemiSupervised</a:t>
            </a:r>
            <a:r>
              <a:rPr lang="en-US" dirty="0"/>
              <a:t> Learning (SSL) methods take advantage of both unlabeled and labeled data [4]. Hence, SSL is halfway between supervised and unsupervised learning, being applied for both classiﬁcation and clustering tasks [5].</a:t>
            </a:r>
          </a:p>
          <a:p>
            <a:endParaRPr lang="en-US" dirty="0"/>
          </a:p>
          <a:p>
            <a:endParaRPr lang="en-US" dirty="0"/>
          </a:p>
        </p:txBody>
      </p:sp>
      <p:sp>
        <p:nvSpPr>
          <p:cNvPr id="4" name="Slide Number Placeholder 3"/>
          <p:cNvSpPr>
            <a:spLocks noGrp="1"/>
          </p:cNvSpPr>
          <p:nvPr>
            <p:ph type="sldNum" sz="quarter" idx="10"/>
          </p:nvPr>
        </p:nvSpPr>
        <p:spPr/>
        <p:txBody>
          <a:bodyPr/>
          <a:lstStyle/>
          <a:p>
            <a:fld id="{E49DB3D4-E151-F24C-8D92-ADCAF6746DA6}" type="slidenum">
              <a:rPr lang="pt-BR" smtClean="0"/>
              <a:t>2</a:t>
            </a:fld>
            <a:endParaRPr lang="pt-BR"/>
          </a:p>
        </p:txBody>
      </p:sp>
    </p:spTree>
    <p:extLst>
      <p:ext uri="{BB962C8B-B14F-4D97-AF65-F5344CB8AC3E}">
        <p14:creationId xmlns:p14="http://schemas.microsoft.com/office/powerpoint/2010/main" val="39838998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sz="2000" dirty="0"/>
              <a:t>In semi-supervised classiﬁcation, the training process tries to exploit additional information (often available as label classes) together with the unlabeled data to achieve a more accurate classiﬁcation function. In semi-supervised clustering, this prior information is used to obtain a better clustering performance</a:t>
            </a:r>
          </a:p>
          <a:p>
            <a:pPr lvl="1"/>
            <a:endParaRPr lang="en-US" sz="2000" dirty="0"/>
          </a:p>
          <a:p>
            <a:pPr lvl="1"/>
            <a:r>
              <a:rPr lang="en-US" dirty="0"/>
              <a:t>Prototype-based methods such as </a:t>
            </a:r>
            <a:r>
              <a:rPr lang="en-US" dirty="0" err="1"/>
              <a:t>KMeans</a:t>
            </a:r>
            <a:r>
              <a:rPr lang="en-US" dirty="0"/>
              <a:t> [5] and Self-Organizing Maps (SOM) [7], [8] are examples that have been successfully applied in this area.</a:t>
            </a:r>
          </a:p>
          <a:p>
            <a:pPr lvl="1"/>
            <a:endParaRPr lang="en-US" dirty="0"/>
          </a:p>
          <a:p>
            <a:pPr marL="457200" marR="0" lvl="1" indent="0" algn="l" defTabSz="914400" rtl="0" eaLnBrk="1" fontAlgn="auto" latinLnBrk="0" hangingPunct="1">
              <a:lnSpc>
                <a:spcPct val="100000"/>
              </a:lnSpc>
              <a:spcBef>
                <a:spcPts val="0"/>
              </a:spcBef>
              <a:spcAft>
                <a:spcPts val="0"/>
              </a:spcAft>
              <a:buClrTx/>
              <a:buSzTx/>
              <a:buFontTx/>
              <a:buNone/>
              <a:tabLst/>
              <a:defRPr/>
            </a:pPr>
            <a:r>
              <a:rPr lang="en-US" sz="1200" dirty="0" err="1"/>
              <a:t>Kohonen</a:t>
            </a:r>
            <a:r>
              <a:rPr lang="en-US" sz="1200" dirty="0"/>
              <a:t> proposed two very inﬂuential prototype-based methods. SOM [7] is an unsupervised learning method frequently applied for clustering, and the Learning Vector Quantization (LVQ) [9] is a supervised learning method that shares many similarities with SOM, which is frequently applied for classiﬁcation. Therefore, these methods are good candidates for developing a hybrid approach for SSL. Various modiﬁcations of LVQ and SOM were proposed to improve their performance in more challenging datasets with thousands of dimensions, commonly found in areas such as data mining [10] and bioinformatics [2]. In this context, traditional distance metrics often applied in prototype-based methods may become meaningless due to the curse of dimensionality [11], in which objects may appear approximately equidistant from each other, what is aggravated by the presence of irrelevant dimensions in the dataset. SOM and LVQ-based methods usually deal with such problems by applying weights to the input dimensions, what has been shown to provide signiﬁcant performance improvements.</a:t>
            </a:r>
          </a:p>
          <a:p>
            <a:pPr marL="457200" marR="0" lvl="1" indent="0" algn="l" defTabSz="914400" rtl="0" eaLnBrk="1" fontAlgn="auto" latinLnBrk="0" hangingPunct="1">
              <a:lnSpc>
                <a:spcPct val="100000"/>
              </a:lnSpc>
              <a:spcBef>
                <a:spcPts val="0"/>
              </a:spcBef>
              <a:spcAft>
                <a:spcPts val="0"/>
              </a:spcAft>
              <a:buClrTx/>
              <a:buSzTx/>
              <a:buFontTx/>
              <a:buNone/>
              <a:tabLst/>
              <a:defRPr/>
            </a:pPr>
            <a:endParaRPr lang="en-US" sz="1200" dirty="0"/>
          </a:p>
          <a:p>
            <a:pPr marL="457200" marR="0" lvl="1" indent="0" algn="l" defTabSz="914400" rtl="0" eaLnBrk="1" fontAlgn="auto" latinLnBrk="0" hangingPunct="1">
              <a:lnSpc>
                <a:spcPct val="100000"/>
              </a:lnSpc>
              <a:spcBef>
                <a:spcPts val="0"/>
              </a:spcBef>
              <a:spcAft>
                <a:spcPts val="0"/>
              </a:spcAft>
              <a:buClrTx/>
              <a:buSzTx/>
              <a:buFontTx/>
              <a:buNone/>
              <a:tabLst/>
              <a:defRPr/>
            </a:pPr>
            <a:endParaRPr lang="en-US" sz="1200" dirty="0"/>
          </a:p>
          <a:p>
            <a:pPr lvl="1"/>
            <a:endParaRPr lang="en-US" dirty="0"/>
          </a:p>
        </p:txBody>
      </p:sp>
      <p:sp>
        <p:nvSpPr>
          <p:cNvPr id="4" name="Slide Number Placeholder 3"/>
          <p:cNvSpPr>
            <a:spLocks noGrp="1"/>
          </p:cNvSpPr>
          <p:nvPr>
            <p:ph type="sldNum" sz="quarter" idx="10"/>
          </p:nvPr>
        </p:nvSpPr>
        <p:spPr/>
        <p:txBody>
          <a:bodyPr/>
          <a:lstStyle/>
          <a:p>
            <a:fld id="{E49DB3D4-E151-F24C-8D92-ADCAF6746DA6}" type="slidenum">
              <a:rPr lang="pt-BR" smtClean="0"/>
              <a:t>3</a:t>
            </a:fld>
            <a:endParaRPr lang="pt-BR"/>
          </a:p>
        </p:txBody>
      </p:sp>
    </p:spTree>
    <p:extLst>
      <p:ext uri="{BB962C8B-B14F-4D97-AF65-F5344CB8AC3E}">
        <p14:creationId xmlns:p14="http://schemas.microsoft.com/office/powerpoint/2010/main" val="16260736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endParaRPr lang="en-US" dirty="0"/>
          </a:p>
        </p:txBody>
      </p:sp>
      <p:sp>
        <p:nvSpPr>
          <p:cNvPr id="4" name="Slide Number Placeholder 3"/>
          <p:cNvSpPr>
            <a:spLocks noGrp="1"/>
          </p:cNvSpPr>
          <p:nvPr>
            <p:ph type="sldNum" sz="quarter" idx="10"/>
          </p:nvPr>
        </p:nvSpPr>
        <p:spPr/>
        <p:txBody>
          <a:bodyPr/>
          <a:lstStyle/>
          <a:p>
            <a:fld id="{E49DB3D4-E151-F24C-8D92-ADCAF6746DA6}" type="slidenum">
              <a:rPr lang="pt-BR" smtClean="0"/>
              <a:t>4</a:t>
            </a:fld>
            <a:endParaRPr lang="pt-BR"/>
          </a:p>
        </p:txBody>
      </p:sp>
    </p:spTree>
    <p:extLst>
      <p:ext uri="{BB962C8B-B14F-4D97-AF65-F5344CB8AC3E}">
        <p14:creationId xmlns:p14="http://schemas.microsoft.com/office/powerpoint/2010/main" val="31866101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sz="1200" dirty="0"/>
              <a:t>K-means is one of the most popular and simple clustering algorithms. Despite the fact that K-means was proposed over 50 years ago, it is still widely used, and many variations have been proposed.</a:t>
            </a:r>
          </a:p>
          <a:p>
            <a:pPr lvl="1"/>
            <a:endParaRPr lang="en-US" dirty="0"/>
          </a:p>
        </p:txBody>
      </p:sp>
      <p:sp>
        <p:nvSpPr>
          <p:cNvPr id="4" name="Slide Number Placeholder 3"/>
          <p:cNvSpPr>
            <a:spLocks noGrp="1"/>
          </p:cNvSpPr>
          <p:nvPr>
            <p:ph type="sldNum" sz="quarter" idx="10"/>
          </p:nvPr>
        </p:nvSpPr>
        <p:spPr/>
        <p:txBody>
          <a:bodyPr/>
          <a:lstStyle/>
          <a:p>
            <a:fld id="{E49DB3D4-E151-F24C-8D92-ADCAF6746DA6}" type="slidenum">
              <a:rPr lang="pt-BR" smtClean="0"/>
              <a:t>5</a:t>
            </a:fld>
            <a:endParaRPr lang="pt-BR"/>
          </a:p>
        </p:txBody>
      </p:sp>
    </p:spTree>
    <p:extLst>
      <p:ext uri="{BB962C8B-B14F-4D97-AF65-F5344CB8AC3E}">
        <p14:creationId xmlns:p14="http://schemas.microsoft.com/office/powerpoint/2010/main" val="25483596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49DB3D4-E151-F24C-8D92-ADCAF6746DA6}" type="slidenum">
              <a:rPr lang="pt-BR" smtClean="0"/>
              <a:t>6</a:t>
            </a:fld>
            <a:endParaRPr lang="pt-BR"/>
          </a:p>
        </p:txBody>
      </p:sp>
    </p:spTree>
    <p:extLst>
      <p:ext uri="{BB962C8B-B14F-4D97-AF65-F5344CB8AC3E}">
        <p14:creationId xmlns:p14="http://schemas.microsoft.com/office/powerpoint/2010/main" val="29158478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49DB3D4-E151-F24C-8D92-ADCAF6746DA6}" type="slidenum">
              <a:rPr lang="pt-BR" smtClean="0"/>
              <a:t>8</a:t>
            </a:fld>
            <a:endParaRPr lang="pt-BR"/>
          </a:p>
        </p:txBody>
      </p:sp>
    </p:spTree>
    <p:extLst>
      <p:ext uri="{BB962C8B-B14F-4D97-AF65-F5344CB8AC3E}">
        <p14:creationId xmlns:p14="http://schemas.microsoft.com/office/powerpoint/2010/main" val="17193436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49DB3D4-E151-F24C-8D92-ADCAF6746DA6}" type="slidenum">
              <a:rPr lang="pt-BR" smtClean="0"/>
              <a:t>10</a:t>
            </a:fld>
            <a:endParaRPr lang="pt-BR"/>
          </a:p>
        </p:txBody>
      </p:sp>
    </p:spTree>
    <p:extLst>
      <p:ext uri="{BB962C8B-B14F-4D97-AF65-F5344CB8AC3E}">
        <p14:creationId xmlns:p14="http://schemas.microsoft.com/office/powerpoint/2010/main" val="29501555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49DB3D4-E151-F24C-8D92-ADCAF6746DA6}" type="slidenum">
              <a:rPr lang="pt-BR" smtClean="0"/>
              <a:t>15</a:t>
            </a:fld>
            <a:endParaRPr lang="pt-BR"/>
          </a:p>
        </p:txBody>
      </p:sp>
    </p:spTree>
    <p:extLst>
      <p:ext uri="{BB962C8B-B14F-4D97-AF65-F5344CB8AC3E}">
        <p14:creationId xmlns:p14="http://schemas.microsoft.com/office/powerpoint/2010/main" val="198176120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normAutofit/>
          </a:bodyPr>
          <a:lstStyle>
            <a:lvl1pPr algn="ctr">
              <a:defRPr lang="en-US" sz="6000" b="1" kern="1200" dirty="0" smtClean="0">
                <a:solidFill>
                  <a:srgbClr val="8A2626"/>
                </a:solidFill>
                <a:latin typeface="Swis721 Cn BT" panose="020B0506020202030204" pitchFamily="34" charset="0"/>
                <a:ea typeface="+mj-ea"/>
                <a:cs typeface="+mj-cs"/>
              </a:defRPr>
            </a:lvl1pPr>
          </a:lstStyle>
          <a:p>
            <a:r>
              <a:rPr lang="en-US" dirty="0"/>
              <a:t>Click to edit Master title style</a:t>
            </a:r>
            <a:endParaRPr lang="pt-BR" dirty="0"/>
          </a:p>
        </p:txBody>
      </p:sp>
      <p:sp>
        <p:nvSpPr>
          <p:cNvPr id="3" name="Subtitle 2"/>
          <p:cNvSpPr>
            <a:spLocks noGrp="1"/>
          </p:cNvSpPr>
          <p:nvPr>
            <p:ph type="subTitle" idx="1"/>
          </p:nvPr>
        </p:nvSpPr>
        <p:spPr>
          <a:xfrm>
            <a:off x="1524000" y="3602038"/>
            <a:ext cx="9144000" cy="1655762"/>
          </a:xfrm>
        </p:spPr>
        <p:txBody>
          <a:bodyPr anchor="ctr" anchorCtr="0">
            <a:normAutofit/>
          </a:bodyPr>
          <a:lstStyle>
            <a:lvl1pPr marL="0" indent="0" algn="ctr">
              <a:buNone/>
              <a:defRPr lang="en-US" sz="2800" b="0" kern="1200" dirty="0" smtClean="0">
                <a:solidFill>
                  <a:srgbClr val="8A2626"/>
                </a:solidFill>
                <a:latin typeface="Swis721 Cn BT" panose="020B0506020202030204" pitchFamily="34" charset="0"/>
                <a:ea typeface="+mj-ea"/>
                <a:cs typeface="+mj-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pt-BR" dirty="0"/>
          </a:p>
        </p:txBody>
      </p:sp>
      <p:pic>
        <p:nvPicPr>
          <p:cNvPr id="11" name="Picture 10"/>
          <p:cNvPicPr>
            <a:picLocks noChangeAspect="1"/>
          </p:cNvPicPr>
          <p:nvPr userDrawn="1"/>
        </p:nvPicPr>
        <p:blipFill>
          <a:blip r:embed="rId2"/>
          <a:stretch>
            <a:fillRect/>
          </a:stretch>
        </p:blipFill>
        <p:spPr>
          <a:xfrm>
            <a:off x="2019215" y="5257800"/>
            <a:ext cx="8153569" cy="1536756"/>
          </a:xfrm>
          <a:prstGeom prst="rect">
            <a:avLst/>
          </a:prstGeom>
        </p:spPr>
      </p:pic>
    </p:spTree>
    <p:extLst>
      <p:ext uri="{BB962C8B-B14F-4D97-AF65-F5344CB8AC3E}">
        <p14:creationId xmlns:p14="http://schemas.microsoft.com/office/powerpoint/2010/main" val="3304230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pt-BR"/>
          </a:p>
        </p:txBody>
      </p:sp>
      <p:sp>
        <p:nvSpPr>
          <p:cNvPr id="3" name="Vertical Text Placeholder 2"/>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pt-BR" dirty="0"/>
          </a:p>
        </p:txBody>
      </p:sp>
      <p:sp>
        <p:nvSpPr>
          <p:cNvPr id="4" name="Date Placeholder 3"/>
          <p:cNvSpPr>
            <a:spLocks noGrp="1"/>
          </p:cNvSpPr>
          <p:nvPr>
            <p:ph type="dt" sz="half" idx="10"/>
          </p:nvPr>
        </p:nvSpPr>
        <p:spPr/>
        <p:txBody>
          <a:bodyPr/>
          <a:lstStyle/>
          <a:p>
            <a:fld id="{E3809303-F74F-8B4C-8B36-C82F3E3A9A46}" type="datetime1">
              <a:rPr lang="en-US" smtClean="0"/>
              <a:t>7/9/18</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695BF5D1-84DB-A94B-BA3F-B40AEDD46423}" type="slidenum">
              <a:rPr lang="pt-BR" smtClean="0"/>
              <a:t>‹#›</a:t>
            </a:fld>
            <a:endParaRPr lang="pt-BR"/>
          </a:p>
        </p:txBody>
      </p:sp>
    </p:spTree>
    <p:extLst>
      <p:ext uri="{BB962C8B-B14F-4D97-AF65-F5344CB8AC3E}">
        <p14:creationId xmlns:p14="http://schemas.microsoft.com/office/powerpoint/2010/main" val="550744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pt-B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4" name="Date Placeholder 3"/>
          <p:cNvSpPr>
            <a:spLocks noGrp="1"/>
          </p:cNvSpPr>
          <p:nvPr>
            <p:ph type="dt" sz="half" idx="10"/>
          </p:nvPr>
        </p:nvSpPr>
        <p:spPr/>
        <p:txBody>
          <a:bodyPr/>
          <a:lstStyle/>
          <a:p>
            <a:fld id="{56875E41-9C4B-BA4F-A52B-F7D35C690367}" type="datetime1">
              <a:rPr lang="en-US" smtClean="0"/>
              <a:t>7/9/18</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695BF5D1-84DB-A94B-BA3F-B40AEDD46423}" type="slidenum">
              <a:rPr lang="pt-BR" smtClean="0"/>
              <a:t>‹#›</a:t>
            </a:fld>
            <a:endParaRPr lang="pt-BR"/>
          </a:p>
        </p:txBody>
      </p:sp>
    </p:spTree>
    <p:extLst>
      <p:ext uri="{BB962C8B-B14F-4D97-AF65-F5344CB8AC3E}">
        <p14:creationId xmlns:p14="http://schemas.microsoft.com/office/powerpoint/2010/main" val="707620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0" y="365125"/>
            <a:ext cx="9829800" cy="1325563"/>
          </a:xfrm>
        </p:spPr>
        <p:txBody>
          <a:bodyPr/>
          <a:lstStyle/>
          <a:p>
            <a:r>
              <a:rPr lang="en-US"/>
              <a:t>Click to edit Master title style</a:t>
            </a:r>
            <a:endParaRPr lang="pt-BR" dirty="0"/>
          </a:p>
        </p:txBody>
      </p:sp>
      <p:sp>
        <p:nvSpPr>
          <p:cNvPr id="3" name="Content Placeholder 2"/>
          <p:cNvSpPr>
            <a:spLocks noGrp="1"/>
          </p:cNvSpPr>
          <p:nvPr>
            <p:ph idx="1"/>
          </p:nvPr>
        </p:nvSpPr>
        <p:spPr/>
        <p:txBody>
          <a:bodyPr/>
          <a:lstStyle>
            <a:lvl1pPr algn="just">
              <a:defRPr/>
            </a:lvl1pPr>
            <a:lvl2pPr algn="just">
              <a:defRPr/>
            </a:lvl2pPr>
            <a:lvl3pPr algn="just">
              <a:defRPr/>
            </a:lvl3pPr>
            <a:lvl4pPr algn="just">
              <a:defRPr/>
            </a:lvl4pPr>
            <a:lvl5pPr algn="ju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pt-BR" dirty="0"/>
          </a:p>
        </p:txBody>
      </p:sp>
      <p:sp>
        <p:nvSpPr>
          <p:cNvPr id="4" name="Date Placeholder 3"/>
          <p:cNvSpPr>
            <a:spLocks noGrp="1"/>
          </p:cNvSpPr>
          <p:nvPr>
            <p:ph type="dt" sz="half" idx="10"/>
          </p:nvPr>
        </p:nvSpPr>
        <p:spPr/>
        <p:txBody>
          <a:bodyPr/>
          <a:lstStyle/>
          <a:p>
            <a:fld id="{0EDFA1E7-5991-934F-8F6C-E0081A2E916C}" type="datetime1">
              <a:rPr lang="en-US" smtClean="0"/>
              <a:t>7/9/18</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695BF5D1-84DB-A94B-BA3F-B40AEDD46423}" type="slidenum">
              <a:rPr lang="pt-BR" smtClean="0"/>
              <a:t>‹#›</a:t>
            </a:fld>
            <a:endParaRPr lang="pt-BR"/>
          </a:p>
        </p:txBody>
      </p:sp>
      <p:pic>
        <p:nvPicPr>
          <p:cNvPr id="11"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60669" y="661488"/>
            <a:ext cx="955061" cy="7162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6078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pt-B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64A7261-0217-424C-8B09-E1073004AEE6}" type="datetime1">
              <a:rPr lang="en-US" smtClean="0"/>
              <a:t>7/9/18</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695BF5D1-84DB-A94B-BA3F-B40AEDD46423}" type="slidenum">
              <a:rPr lang="pt-BR" smtClean="0"/>
              <a:t>‹#›</a:t>
            </a:fld>
            <a:endParaRPr lang="pt-BR"/>
          </a:p>
        </p:txBody>
      </p:sp>
    </p:spTree>
    <p:extLst>
      <p:ext uri="{BB962C8B-B14F-4D97-AF65-F5344CB8AC3E}">
        <p14:creationId xmlns:p14="http://schemas.microsoft.com/office/powerpoint/2010/main" val="1487848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5" name="Date Placeholder 4"/>
          <p:cNvSpPr>
            <a:spLocks noGrp="1"/>
          </p:cNvSpPr>
          <p:nvPr>
            <p:ph type="dt" sz="half" idx="10"/>
          </p:nvPr>
        </p:nvSpPr>
        <p:spPr/>
        <p:txBody>
          <a:bodyPr/>
          <a:lstStyle/>
          <a:p>
            <a:fld id="{4CCD1363-F203-7349-A369-CB0095532582}" type="datetime1">
              <a:rPr lang="en-US" smtClean="0"/>
              <a:t>7/9/18</a:t>
            </a:fld>
            <a:endParaRPr lang="pt-BR"/>
          </a:p>
        </p:txBody>
      </p:sp>
      <p:sp>
        <p:nvSpPr>
          <p:cNvPr id="6" name="Footer Placeholder 5"/>
          <p:cNvSpPr>
            <a:spLocks noGrp="1"/>
          </p:cNvSpPr>
          <p:nvPr>
            <p:ph type="ftr" sz="quarter" idx="11"/>
          </p:nvPr>
        </p:nvSpPr>
        <p:spPr/>
        <p:txBody>
          <a:bodyPr/>
          <a:lstStyle/>
          <a:p>
            <a:endParaRPr lang="pt-BR"/>
          </a:p>
        </p:txBody>
      </p:sp>
      <p:sp>
        <p:nvSpPr>
          <p:cNvPr id="7" name="Slide Number Placeholder 6"/>
          <p:cNvSpPr>
            <a:spLocks noGrp="1"/>
          </p:cNvSpPr>
          <p:nvPr>
            <p:ph type="sldNum" sz="quarter" idx="12"/>
          </p:nvPr>
        </p:nvSpPr>
        <p:spPr/>
        <p:txBody>
          <a:bodyPr/>
          <a:lstStyle/>
          <a:p>
            <a:fld id="{695BF5D1-84DB-A94B-BA3F-B40AEDD46423}" type="slidenum">
              <a:rPr lang="pt-BR" smtClean="0"/>
              <a:t>‹#›</a:t>
            </a:fld>
            <a:endParaRPr lang="pt-BR"/>
          </a:p>
        </p:txBody>
      </p:sp>
      <p:sp>
        <p:nvSpPr>
          <p:cNvPr id="8" name="Title 1">
            <a:extLst>
              <a:ext uri="{FF2B5EF4-FFF2-40B4-BE49-F238E27FC236}">
                <a16:creationId xmlns:a16="http://schemas.microsoft.com/office/drawing/2014/main" id="{BE4D3830-3589-4640-8A5B-CAA4A26219EB}"/>
              </a:ext>
            </a:extLst>
          </p:cNvPr>
          <p:cNvSpPr>
            <a:spLocks noGrp="1"/>
          </p:cNvSpPr>
          <p:nvPr>
            <p:ph type="title"/>
          </p:nvPr>
        </p:nvSpPr>
        <p:spPr>
          <a:xfrm>
            <a:off x="1524000" y="365125"/>
            <a:ext cx="9829800" cy="1325563"/>
          </a:xfrm>
        </p:spPr>
        <p:txBody>
          <a:bodyPr/>
          <a:lstStyle/>
          <a:p>
            <a:r>
              <a:rPr lang="en-US"/>
              <a:t>Click to edit Master title style</a:t>
            </a:r>
            <a:endParaRPr lang="pt-BR" dirty="0"/>
          </a:p>
        </p:txBody>
      </p:sp>
      <p:pic>
        <p:nvPicPr>
          <p:cNvPr id="9" name="Picture 2">
            <a:extLst>
              <a:ext uri="{FF2B5EF4-FFF2-40B4-BE49-F238E27FC236}">
                <a16:creationId xmlns:a16="http://schemas.microsoft.com/office/drawing/2014/main" id="{F2A35699-76FE-AD43-B075-BAA7606FE18D}"/>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60669" y="661488"/>
            <a:ext cx="955061" cy="7162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559584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pt-B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7" name="Date Placeholder 6"/>
          <p:cNvSpPr>
            <a:spLocks noGrp="1"/>
          </p:cNvSpPr>
          <p:nvPr>
            <p:ph type="dt" sz="half" idx="10"/>
          </p:nvPr>
        </p:nvSpPr>
        <p:spPr/>
        <p:txBody>
          <a:bodyPr/>
          <a:lstStyle/>
          <a:p>
            <a:fld id="{B758DC21-6295-4848-9281-BFEF0F6A66E1}" type="datetime1">
              <a:rPr lang="en-US" smtClean="0"/>
              <a:t>7/9/18</a:t>
            </a:fld>
            <a:endParaRPr lang="pt-BR"/>
          </a:p>
        </p:txBody>
      </p:sp>
      <p:sp>
        <p:nvSpPr>
          <p:cNvPr id="8" name="Footer Placeholder 7"/>
          <p:cNvSpPr>
            <a:spLocks noGrp="1"/>
          </p:cNvSpPr>
          <p:nvPr>
            <p:ph type="ftr" sz="quarter" idx="11"/>
          </p:nvPr>
        </p:nvSpPr>
        <p:spPr/>
        <p:txBody>
          <a:bodyPr/>
          <a:lstStyle/>
          <a:p>
            <a:endParaRPr lang="pt-BR"/>
          </a:p>
        </p:txBody>
      </p:sp>
      <p:sp>
        <p:nvSpPr>
          <p:cNvPr id="9" name="Slide Number Placeholder 8"/>
          <p:cNvSpPr>
            <a:spLocks noGrp="1"/>
          </p:cNvSpPr>
          <p:nvPr>
            <p:ph type="sldNum" sz="quarter" idx="12"/>
          </p:nvPr>
        </p:nvSpPr>
        <p:spPr/>
        <p:txBody>
          <a:bodyPr/>
          <a:lstStyle/>
          <a:p>
            <a:fld id="{695BF5D1-84DB-A94B-BA3F-B40AEDD46423}" type="slidenum">
              <a:rPr lang="pt-BR" smtClean="0"/>
              <a:t>‹#›</a:t>
            </a:fld>
            <a:endParaRPr lang="pt-BR"/>
          </a:p>
        </p:txBody>
      </p:sp>
    </p:spTree>
    <p:extLst>
      <p:ext uri="{BB962C8B-B14F-4D97-AF65-F5344CB8AC3E}">
        <p14:creationId xmlns:p14="http://schemas.microsoft.com/office/powerpoint/2010/main" val="14680185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pt-BR"/>
          </a:p>
        </p:txBody>
      </p:sp>
      <p:sp>
        <p:nvSpPr>
          <p:cNvPr id="3" name="Date Placeholder 2"/>
          <p:cNvSpPr>
            <a:spLocks noGrp="1"/>
          </p:cNvSpPr>
          <p:nvPr>
            <p:ph type="dt" sz="half" idx="10"/>
          </p:nvPr>
        </p:nvSpPr>
        <p:spPr/>
        <p:txBody>
          <a:bodyPr/>
          <a:lstStyle/>
          <a:p>
            <a:fld id="{BD6487D4-39EE-D147-879A-35A05FEBF362}" type="datetime1">
              <a:rPr lang="en-US" smtClean="0"/>
              <a:t>7/9/18</a:t>
            </a:fld>
            <a:endParaRPr lang="pt-BR"/>
          </a:p>
        </p:txBody>
      </p:sp>
      <p:sp>
        <p:nvSpPr>
          <p:cNvPr id="4" name="Footer Placeholder 3"/>
          <p:cNvSpPr>
            <a:spLocks noGrp="1"/>
          </p:cNvSpPr>
          <p:nvPr>
            <p:ph type="ftr" sz="quarter" idx="11"/>
          </p:nvPr>
        </p:nvSpPr>
        <p:spPr/>
        <p:txBody>
          <a:bodyPr/>
          <a:lstStyle/>
          <a:p>
            <a:endParaRPr lang="pt-BR"/>
          </a:p>
        </p:txBody>
      </p:sp>
      <p:sp>
        <p:nvSpPr>
          <p:cNvPr id="5" name="Slide Number Placeholder 4"/>
          <p:cNvSpPr>
            <a:spLocks noGrp="1"/>
          </p:cNvSpPr>
          <p:nvPr>
            <p:ph type="sldNum" sz="quarter" idx="12"/>
          </p:nvPr>
        </p:nvSpPr>
        <p:spPr/>
        <p:txBody>
          <a:bodyPr/>
          <a:lstStyle/>
          <a:p>
            <a:fld id="{695BF5D1-84DB-A94B-BA3F-B40AEDD46423}" type="slidenum">
              <a:rPr lang="pt-BR" smtClean="0"/>
              <a:t>‹#›</a:t>
            </a:fld>
            <a:endParaRPr lang="pt-BR"/>
          </a:p>
        </p:txBody>
      </p:sp>
    </p:spTree>
    <p:extLst>
      <p:ext uri="{BB962C8B-B14F-4D97-AF65-F5344CB8AC3E}">
        <p14:creationId xmlns:p14="http://schemas.microsoft.com/office/powerpoint/2010/main" val="5479813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4DFD839-78D6-F24F-9872-CD63E713FF76}" type="datetime1">
              <a:rPr lang="en-US" smtClean="0"/>
              <a:t>7/9/18</a:t>
            </a:fld>
            <a:endParaRPr lang="pt-BR"/>
          </a:p>
        </p:txBody>
      </p:sp>
      <p:sp>
        <p:nvSpPr>
          <p:cNvPr id="3" name="Footer Placeholder 2"/>
          <p:cNvSpPr>
            <a:spLocks noGrp="1"/>
          </p:cNvSpPr>
          <p:nvPr>
            <p:ph type="ftr" sz="quarter" idx="11"/>
          </p:nvPr>
        </p:nvSpPr>
        <p:spPr/>
        <p:txBody>
          <a:bodyPr/>
          <a:lstStyle/>
          <a:p>
            <a:endParaRPr lang="pt-BR"/>
          </a:p>
        </p:txBody>
      </p:sp>
      <p:sp>
        <p:nvSpPr>
          <p:cNvPr id="4" name="Slide Number Placeholder 3"/>
          <p:cNvSpPr>
            <a:spLocks noGrp="1"/>
          </p:cNvSpPr>
          <p:nvPr>
            <p:ph type="sldNum" sz="quarter" idx="12"/>
          </p:nvPr>
        </p:nvSpPr>
        <p:spPr/>
        <p:txBody>
          <a:bodyPr/>
          <a:lstStyle/>
          <a:p>
            <a:fld id="{695BF5D1-84DB-A94B-BA3F-B40AEDD46423}" type="slidenum">
              <a:rPr lang="pt-BR" smtClean="0"/>
              <a:t>‹#›</a:t>
            </a:fld>
            <a:endParaRPr lang="pt-BR"/>
          </a:p>
        </p:txBody>
      </p:sp>
    </p:spTree>
    <p:extLst>
      <p:ext uri="{BB962C8B-B14F-4D97-AF65-F5344CB8AC3E}">
        <p14:creationId xmlns:p14="http://schemas.microsoft.com/office/powerpoint/2010/main" val="15134610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dirty="0"/>
              <a:t>Click to edit Master title style</a:t>
            </a:r>
            <a:endParaRPr lang="pt-BR"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258C732-5401-D148-82D2-00CB2D08DB76}" type="datetime1">
              <a:rPr lang="en-US" smtClean="0"/>
              <a:t>7/9/18</a:t>
            </a:fld>
            <a:endParaRPr lang="pt-BR"/>
          </a:p>
        </p:txBody>
      </p:sp>
      <p:sp>
        <p:nvSpPr>
          <p:cNvPr id="6" name="Footer Placeholder 5"/>
          <p:cNvSpPr>
            <a:spLocks noGrp="1"/>
          </p:cNvSpPr>
          <p:nvPr>
            <p:ph type="ftr" sz="quarter" idx="11"/>
          </p:nvPr>
        </p:nvSpPr>
        <p:spPr/>
        <p:txBody>
          <a:bodyPr/>
          <a:lstStyle/>
          <a:p>
            <a:endParaRPr lang="pt-BR"/>
          </a:p>
        </p:txBody>
      </p:sp>
      <p:sp>
        <p:nvSpPr>
          <p:cNvPr id="7" name="Slide Number Placeholder 6"/>
          <p:cNvSpPr>
            <a:spLocks noGrp="1"/>
          </p:cNvSpPr>
          <p:nvPr>
            <p:ph type="sldNum" sz="quarter" idx="12"/>
          </p:nvPr>
        </p:nvSpPr>
        <p:spPr/>
        <p:txBody>
          <a:bodyPr/>
          <a:lstStyle/>
          <a:p>
            <a:fld id="{695BF5D1-84DB-A94B-BA3F-B40AEDD46423}" type="slidenum">
              <a:rPr lang="pt-BR" smtClean="0"/>
              <a:t>‹#›</a:t>
            </a:fld>
            <a:endParaRPr lang="pt-BR"/>
          </a:p>
        </p:txBody>
      </p:sp>
    </p:spTree>
    <p:extLst>
      <p:ext uri="{BB962C8B-B14F-4D97-AF65-F5344CB8AC3E}">
        <p14:creationId xmlns:p14="http://schemas.microsoft.com/office/powerpoint/2010/main" val="19434346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pt-B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AE1D9F4-B763-C842-A5D4-B1E0320D2F2C}" type="datetime1">
              <a:rPr lang="en-US" smtClean="0"/>
              <a:t>7/9/18</a:t>
            </a:fld>
            <a:endParaRPr lang="pt-BR"/>
          </a:p>
        </p:txBody>
      </p:sp>
      <p:sp>
        <p:nvSpPr>
          <p:cNvPr id="6" name="Footer Placeholder 5"/>
          <p:cNvSpPr>
            <a:spLocks noGrp="1"/>
          </p:cNvSpPr>
          <p:nvPr>
            <p:ph type="ftr" sz="quarter" idx="11"/>
          </p:nvPr>
        </p:nvSpPr>
        <p:spPr/>
        <p:txBody>
          <a:bodyPr/>
          <a:lstStyle/>
          <a:p>
            <a:endParaRPr lang="pt-BR"/>
          </a:p>
        </p:txBody>
      </p:sp>
      <p:sp>
        <p:nvSpPr>
          <p:cNvPr id="7" name="Slide Number Placeholder 6"/>
          <p:cNvSpPr>
            <a:spLocks noGrp="1"/>
          </p:cNvSpPr>
          <p:nvPr>
            <p:ph type="sldNum" sz="quarter" idx="12"/>
          </p:nvPr>
        </p:nvSpPr>
        <p:spPr/>
        <p:txBody>
          <a:bodyPr/>
          <a:lstStyle/>
          <a:p>
            <a:fld id="{695BF5D1-84DB-A94B-BA3F-B40AEDD46423}" type="slidenum">
              <a:rPr lang="pt-BR" smtClean="0"/>
              <a:t>‹#›</a:t>
            </a:fld>
            <a:endParaRPr lang="pt-BR"/>
          </a:p>
        </p:txBody>
      </p:sp>
    </p:spTree>
    <p:extLst>
      <p:ext uri="{BB962C8B-B14F-4D97-AF65-F5344CB8AC3E}">
        <p14:creationId xmlns:p14="http://schemas.microsoft.com/office/powerpoint/2010/main" val="796059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endParaRPr lang="pt-BR"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pt-BR"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B4DC91B-AA9F-9344-9849-E3E73C9EC652}" type="datetime1">
              <a:rPr lang="en-US" smtClean="0"/>
              <a:t>7/9/18</a:t>
            </a:fld>
            <a:endParaRPr lang="pt-B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95BF5D1-84DB-A94B-BA3F-B40AEDD46423}" type="slidenum">
              <a:rPr lang="pt-BR" smtClean="0"/>
              <a:t>‹#›</a:t>
            </a:fld>
            <a:endParaRPr lang="pt-BR"/>
          </a:p>
        </p:txBody>
      </p:sp>
    </p:spTree>
    <p:extLst>
      <p:ext uri="{BB962C8B-B14F-4D97-AF65-F5344CB8AC3E}">
        <p14:creationId xmlns:p14="http://schemas.microsoft.com/office/powerpoint/2010/main" val="204387926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lang="pt-BR" sz="4400" b="1" kern="1200" dirty="0" smtClean="0">
          <a:solidFill>
            <a:srgbClr val="8A2626"/>
          </a:solidFill>
          <a:latin typeface="Swis721 Cn BT" panose="020B0506020202030204" pitchFamily="34" charset="0"/>
          <a:ea typeface="+mj-ea"/>
          <a:cs typeface="+mj-cs"/>
        </a:defRPr>
      </a:lvl1pPr>
    </p:titleStyle>
    <p:bodyStyle>
      <a:lvl1pPr marL="228600" indent="-228600" algn="just" defTabSz="914400" rtl="0" eaLnBrk="1" latinLnBrk="0" hangingPunct="1">
        <a:lnSpc>
          <a:spcPct val="90000"/>
        </a:lnSpc>
        <a:spcBef>
          <a:spcPts val="1000"/>
        </a:spcBef>
        <a:buFont typeface="Arial"/>
        <a:buChar char="•"/>
        <a:defRPr lang="en-US" sz="2800" b="0" kern="1200" dirty="0" smtClean="0">
          <a:solidFill>
            <a:srgbClr val="8A2626"/>
          </a:solidFill>
          <a:latin typeface="Swis721 Cn BT" panose="020B0506020202030204" pitchFamily="34" charset="0"/>
          <a:ea typeface="+mj-ea"/>
          <a:cs typeface="+mj-cs"/>
        </a:defRPr>
      </a:lvl1pPr>
      <a:lvl2pPr marL="685800" indent="-228600" algn="just" defTabSz="914400" rtl="0" eaLnBrk="1" latinLnBrk="0" hangingPunct="1">
        <a:lnSpc>
          <a:spcPct val="90000"/>
        </a:lnSpc>
        <a:spcBef>
          <a:spcPts val="500"/>
        </a:spcBef>
        <a:buFont typeface="Arial"/>
        <a:buChar char="•"/>
        <a:defRPr lang="en-US" sz="2800" b="0" kern="1200" dirty="0" smtClean="0">
          <a:solidFill>
            <a:srgbClr val="8A2626"/>
          </a:solidFill>
          <a:latin typeface="Swis721 Cn BT" panose="020B0506020202030204" pitchFamily="34" charset="0"/>
          <a:ea typeface="+mj-ea"/>
          <a:cs typeface="+mj-cs"/>
        </a:defRPr>
      </a:lvl2pPr>
      <a:lvl3pPr marL="1143000" indent="-228600" algn="just" defTabSz="914400" rtl="0" eaLnBrk="1" latinLnBrk="0" hangingPunct="1">
        <a:lnSpc>
          <a:spcPct val="90000"/>
        </a:lnSpc>
        <a:spcBef>
          <a:spcPts val="500"/>
        </a:spcBef>
        <a:buFont typeface="Arial"/>
        <a:buChar char="•"/>
        <a:defRPr lang="en-US" sz="2800" b="0" kern="1200" dirty="0" smtClean="0">
          <a:solidFill>
            <a:srgbClr val="8A2626"/>
          </a:solidFill>
          <a:latin typeface="Swis721 Cn BT" panose="020B0506020202030204" pitchFamily="34" charset="0"/>
          <a:ea typeface="+mj-ea"/>
          <a:cs typeface="+mj-cs"/>
        </a:defRPr>
      </a:lvl3pPr>
      <a:lvl4pPr marL="1600200" indent="-228600" algn="just" defTabSz="914400" rtl="0" eaLnBrk="1" latinLnBrk="0" hangingPunct="1">
        <a:lnSpc>
          <a:spcPct val="90000"/>
        </a:lnSpc>
        <a:spcBef>
          <a:spcPts val="500"/>
        </a:spcBef>
        <a:buFont typeface="Arial"/>
        <a:buChar char="•"/>
        <a:defRPr lang="en-US" sz="2800" b="0" kern="1200" dirty="0" smtClean="0">
          <a:solidFill>
            <a:srgbClr val="8A2626"/>
          </a:solidFill>
          <a:latin typeface="Swis721 Cn BT" panose="020B0506020202030204" pitchFamily="34" charset="0"/>
          <a:ea typeface="+mj-ea"/>
          <a:cs typeface="+mj-cs"/>
        </a:defRPr>
      </a:lvl4pPr>
      <a:lvl5pPr marL="2057400" indent="-228600" algn="just" defTabSz="914400" rtl="0" eaLnBrk="1" latinLnBrk="0" hangingPunct="1">
        <a:lnSpc>
          <a:spcPct val="90000"/>
        </a:lnSpc>
        <a:spcBef>
          <a:spcPts val="500"/>
        </a:spcBef>
        <a:buFont typeface="Arial"/>
        <a:buChar char="•"/>
        <a:defRPr lang="pt-BR" sz="2800" b="0" kern="1200" dirty="0" smtClean="0">
          <a:solidFill>
            <a:srgbClr val="8A2626"/>
          </a:solidFill>
          <a:latin typeface="Swis721 Cn BT" panose="020B0506020202030204" pitchFamily="34" charset="0"/>
          <a:ea typeface="+mj-ea"/>
          <a:cs typeface="+mj-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Layout" Target="../slideLayouts/slideLayout4.xm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Layout" Target="../slideLayouts/slideLayout4.xm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9.png"/><Relationship Id="rId1" Type="http://schemas.openxmlformats.org/officeDocument/2006/relationships/slideLayout" Target="../slideLayouts/slideLayout4.xml"/><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4.xml"/><Relationship Id="rId5" Type="http://schemas.openxmlformats.org/officeDocument/2006/relationships/image" Target="../media/image22.png"/><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619794" y="2310689"/>
            <a:ext cx="9144000" cy="1257061"/>
          </a:xfrm>
        </p:spPr>
        <p:txBody>
          <a:bodyPr>
            <a:normAutofit/>
          </a:bodyPr>
          <a:lstStyle/>
          <a:p>
            <a:r>
              <a:rPr lang="pt-BR" sz="4000" dirty="0"/>
              <a:t>A </a:t>
            </a:r>
            <a:r>
              <a:rPr lang="pt-BR" sz="4000" dirty="0" err="1"/>
              <a:t>Semi-Supervised</a:t>
            </a:r>
            <a:r>
              <a:rPr lang="pt-BR" sz="4000" dirty="0"/>
              <a:t> Self-</a:t>
            </a:r>
            <a:r>
              <a:rPr lang="pt-BR" sz="4000" dirty="0" err="1"/>
              <a:t>Organizing</a:t>
            </a:r>
            <a:r>
              <a:rPr lang="pt-BR" sz="4000" dirty="0"/>
              <a:t> </a:t>
            </a:r>
            <a:r>
              <a:rPr lang="pt-BR" sz="4000" dirty="0" err="1"/>
              <a:t>Map</a:t>
            </a:r>
            <a:r>
              <a:rPr lang="pt-BR" sz="4000" dirty="0"/>
              <a:t> for </a:t>
            </a:r>
            <a:r>
              <a:rPr lang="pt-BR" sz="4000" dirty="0" err="1"/>
              <a:t>Clustering</a:t>
            </a:r>
            <a:r>
              <a:rPr lang="pt-BR" sz="4000" dirty="0"/>
              <a:t> </a:t>
            </a:r>
            <a:r>
              <a:rPr lang="pt-BR" sz="4000" dirty="0" err="1"/>
              <a:t>and</a:t>
            </a:r>
            <a:r>
              <a:rPr lang="pt-BR" sz="4000" dirty="0"/>
              <a:t> </a:t>
            </a:r>
            <a:r>
              <a:rPr lang="pt-BR" sz="4000" dirty="0" err="1"/>
              <a:t>Classiﬁcation</a:t>
            </a:r>
            <a:endParaRPr lang="pt-BR" sz="4000" dirty="0"/>
          </a:p>
        </p:txBody>
      </p:sp>
      <p:sp>
        <p:nvSpPr>
          <p:cNvPr id="3" name="Subtitle 2"/>
          <p:cNvSpPr>
            <a:spLocks noGrp="1"/>
          </p:cNvSpPr>
          <p:nvPr>
            <p:ph type="subTitle" idx="1"/>
          </p:nvPr>
        </p:nvSpPr>
        <p:spPr>
          <a:xfrm>
            <a:off x="1615073" y="3581004"/>
            <a:ext cx="9144000" cy="517615"/>
          </a:xfrm>
        </p:spPr>
        <p:txBody>
          <a:bodyPr anchor="ctr" anchorCtr="0">
            <a:normAutofit/>
          </a:bodyPr>
          <a:lstStyle/>
          <a:p>
            <a:pPr>
              <a:spcBef>
                <a:spcPts val="0"/>
              </a:spcBef>
            </a:pPr>
            <a:r>
              <a:rPr lang="pt-BR" dirty="0"/>
              <a:t>Pedro H. M. Braga </a:t>
            </a:r>
            <a:r>
              <a:rPr lang="pt-BR" dirty="0" err="1"/>
              <a:t>and</a:t>
            </a:r>
            <a:r>
              <a:rPr lang="pt-BR" dirty="0"/>
              <a:t> </a:t>
            </a:r>
            <a:r>
              <a:rPr lang="pt-BR" dirty="0" err="1"/>
              <a:t>Hansenclever</a:t>
            </a:r>
            <a:r>
              <a:rPr lang="pt-BR" dirty="0"/>
              <a:t> F. </a:t>
            </a:r>
            <a:r>
              <a:rPr lang="pt-BR" dirty="0" err="1"/>
              <a:t>Bassani</a:t>
            </a:r>
            <a:endParaRPr lang="pt-BR" sz="2800" b="0" dirty="0"/>
          </a:p>
        </p:txBody>
      </p:sp>
      <p:sp>
        <p:nvSpPr>
          <p:cNvPr id="4" name="Subtitle 2">
            <a:extLst>
              <a:ext uri="{FF2B5EF4-FFF2-40B4-BE49-F238E27FC236}">
                <a16:creationId xmlns:a16="http://schemas.microsoft.com/office/drawing/2014/main" id="{D04F45E7-5B4A-FD43-AADA-EA223B9E6A63}"/>
              </a:ext>
            </a:extLst>
          </p:cNvPr>
          <p:cNvSpPr txBox="1">
            <a:spLocks/>
          </p:cNvSpPr>
          <p:nvPr/>
        </p:nvSpPr>
        <p:spPr>
          <a:xfrm>
            <a:off x="1594508" y="4098619"/>
            <a:ext cx="9144000" cy="899160"/>
          </a:xfrm>
          <a:prstGeom prst="rect">
            <a:avLst/>
          </a:prstGeom>
        </p:spPr>
        <p:txBody>
          <a:bodyPr vert="horz" lIns="91440" tIns="45720" rIns="91440" bIns="45720" rtlCol="0" anchor="ctr" anchorCtr="0">
            <a:normAutofit fontScale="55000" lnSpcReduction="20000"/>
          </a:bodyPr>
          <a:lstStyle>
            <a:lvl1pPr marL="0" indent="0" algn="ctr" defTabSz="914400" rtl="0" eaLnBrk="1" latinLnBrk="0" hangingPunct="1">
              <a:lnSpc>
                <a:spcPct val="90000"/>
              </a:lnSpc>
              <a:spcBef>
                <a:spcPts val="1000"/>
              </a:spcBef>
              <a:buFont typeface="Arial"/>
              <a:buNone/>
              <a:defRPr lang="en-US" sz="2800" b="0" kern="1200" dirty="0" smtClean="0">
                <a:solidFill>
                  <a:srgbClr val="8A2626"/>
                </a:solidFill>
                <a:latin typeface="Swis721 Cn BT" panose="020B0506020202030204" pitchFamily="34" charset="0"/>
                <a:ea typeface="+mj-ea"/>
                <a:cs typeface="+mj-cs"/>
              </a:defRPr>
            </a:lvl1pPr>
            <a:lvl2pPr marL="457200" indent="0" algn="ctr" defTabSz="914400" rtl="0" eaLnBrk="1" latinLnBrk="0" hangingPunct="1">
              <a:lnSpc>
                <a:spcPct val="90000"/>
              </a:lnSpc>
              <a:spcBef>
                <a:spcPts val="500"/>
              </a:spcBef>
              <a:buFont typeface="Arial"/>
              <a:buNone/>
              <a:defRPr lang="en-US" sz="2000" b="0" kern="1200">
                <a:solidFill>
                  <a:srgbClr val="8A2626"/>
                </a:solidFill>
                <a:latin typeface="Swis721 Cn BT" panose="020B0506020202030204" pitchFamily="34" charset="0"/>
                <a:ea typeface="+mj-ea"/>
                <a:cs typeface="+mj-cs"/>
              </a:defRPr>
            </a:lvl2pPr>
            <a:lvl3pPr marL="914400" indent="0" algn="ctr" defTabSz="914400" rtl="0" eaLnBrk="1" latinLnBrk="0" hangingPunct="1">
              <a:lnSpc>
                <a:spcPct val="90000"/>
              </a:lnSpc>
              <a:spcBef>
                <a:spcPts val="500"/>
              </a:spcBef>
              <a:buFont typeface="Arial"/>
              <a:buNone/>
              <a:defRPr lang="en-US" sz="1800" b="0" kern="1200">
                <a:solidFill>
                  <a:srgbClr val="8A2626"/>
                </a:solidFill>
                <a:latin typeface="Swis721 Cn BT" panose="020B0506020202030204" pitchFamily="34" charset="0"/>
                <a:ea typeface="+mj-ea"/>
                <a:cs typeface="+mj-cs"/>
              </a:defRPr>
            </a:lvl3pPr>
            <a:lvl4pPr marL="1371600" indent="0" algn="ctr" defTabSz="914400" rtl="0" eaLnBrk="1" latinLnBrk="0" hangingPunct="1">
              <a:lnSpc>
                <a:spcPct val="90000"/>
              </a:lnSpc>
              <a:spcBef>
                <a:spcPts val="500"/>
              </a:spcBef>
              <a:buFont typeface="Arial"/>
              <a:buNone/>
              <a:defRPr lang="en-US" sz="1600" b="0" kern="1200">
                <a:solidFill>
                  <a:srgbClr val="8A2626"/>
                </a:solidFill>
                <a:latin typeface="Swis721 Cn BT" panose="020B0506020202030204" pitchFamily="34" charset="0"/>
                <a:ea typeface="+mj-ea"/>
                <a:cs typeface="+mj-cs"/>
              </a:defRPr>
            </a:lvl4pPr>
            <a:lvl5pPr marL="1828800" indent="0" algn="ctr" defTabSz="914400" rtl="0" eaLnBrk="1" latinLnBrk="0" hangingPunct="1">
              <a:lnSpc>
                <a:spcPct val="90000"/>
              </a:lnSpc>
              <a:spcBef>
                <a:spcPts val="500"/>
              </a:spcBef>
              <a:buFont typeface="Arial"/>
              <a:buNone/>
              <a:defRPr lang="pt-BR" sz="1600" b="0" kern="1200">
                <a:solidFill>
                  <a:srgbClr val="8A2626"/>
                </a:solidFill>
                <a:latin typeface="Swis721 Cn BT" panose="020B0506020202030204" pitchFamily="34" charset="0"/>
                <a:ea typeface="+mj-ea"/>
                <a:cs typeface="+mj-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spcBef>
                <a:spcPts val="200"/>
              </a:spcBef>
            </a:pPr>
            <a:r>
              <a:rPr lang="pt-BR" dirty="0"/>
              <a:t>Center </a:t>
            </a:r>
            <a:r>
              <a:rPr lang="pt-BR" dirty="0" err="1"/>
              <a:t>of</a:t>
            </a:r>
            <a:r>
              <a:rPr lang="pt-BR" dirty="0"/>
              <a:t> </a:t>
            </a:r>
            <a:r>
              <a:rPr lang="pt-BR" dirty="0" err="1"/>
              <a:t>Informatics</a:t>
            </a:r>
            <a:endParaRPr lang="pt-BR" dirty="0"/>
          </a:p>
          <a:p>
            <a:pPr>
              <a:spcBef>
                <a:spcPts val="200"/>
              </a:spcBef>
            </a:pPr>
            <a:r>
              <a:rPr lang="pt-BR" dirty="0"/>
              <a:t>Federal </a:t>
            </a:r>
            <a:r>
              <a:rPr lang="pt-BR" dirty="0" err="1"/>
              <a:t>University</a:t>
            </a:r>
            <a:r>
              <a:rPr lang="pt-BR" dirty="0"/>
              <a:t> </a:t>
            </a:r>
            <a:r>
              <a:rPr lang="pt-BR" dirty="0" err="1"/>
              <a:t>of</a:t>
            </a:r>
            <a:r>
              <a:rPr lang="pt-BR" dirty="0"/>
              <a:t> Pernambuco</a:t>
            </a:r>
          </a:p>
          <a:p>
            <a:pPr>
              <a:spcBef>
                <a:spcPts val="200"/>
              </a:spcBef>
            </a:pPr>
            <a:r>
              <a:rPr lang="pt-BR" dirty="0"/>
              <a:t>Recife, Brasil</a:t>
            </a:r>
          </a:p>
          <a:p>
            <a:pPr>
              <a:spcBef>
                <a:spcPts val="200"/>
              </a:spcBef>
            </a:pPr>
            <a:r>
              <a:rPr lang="pt-BR" dirty="0"/>
              <a:t>{phmb4, </a:t>
            </a:r>
            <a:r>
              <a:rPr lang="pt-BR" dirty="0" err="1"/>
              <a:t>hfb</a:t>
            </a:r>
            <a:r>
              <a:rPr lang="pt-BR" dirty="0"/>
              <a:t>}@</a:t>
            </a:r>
            <a:r>
              <a:rPr lang="pt-BR" dirty="0" err="1"/>
              <a:t>cin.ufpe.br</a:t>
            </a:r>
            <a:endParaRPr lang="pt-BR" dirty="0"/>
          </a:p>
        </p:txBody>
      </p:sp>
      <p:sp>
        <p:nvSpPr>
          <p:cNvPr id="5" name="Subtitle 2">
            <a:extLst>
              <a:ext uri="{FF2B5EF4-FFF2-40B4-BE49-F238E27FC236}">
                <a16:creationId xmlns:a16="http://schemas.microsoft.com/office/drawing/2014/main" id="{0402893D-21BD-CC4E-9A16-EBB1104E8666}"/>
              </a:ext>
            </a:extLst>
          </p:cNvPr>
          <p:cNvSpPr txBox="1">
            <a:spLocks/>
          </p:cNvSpPr>
          <p:nvPr/>
        </p:nvSpPr>
        <p:spPr>
          <a:xfrm>
            <a:off x="1584960" y="5193102"/>
            <a:ext cx="9144000" cy="240030"/>
          </a:xfrm>
          <a:prstGeom prst="rect">
            <a:avLst/>
          </a:prstGeom>
        </p:spPr>
        <p:txBody>
          <a:bodyPr vert="horz" lIns="91440" tIns="45720" rIns="91440" bIns="45720" rtlCol="0" anchor="ctr" anchorCtr="0">
            <a:normAutofit fontScale="47500" lnSpcReduction="20000"/>
          </a:bodyPr>
          <a:lstStyle>
            <a:lvl1pPr marL="0" indent="0" algn="ctr" defTabSz="914400" rtl="0" eaLnBrk="1" latinLnBrk="0" hangingPunct="1">
              <a:lnSpc>
                <a:spcPct val="90000"/>
              </a:lnSpc>
              <a:spcBef>
                <a:spcPts val="1000"/>
              </a:spcBef>
              <a:buFont typeface="Arial"/>
              <a:buNone/>
              <a:defRPr lang="en-US" sz="2800" b="0" kern="1200" dirty="0" smtClean="0">
                <a:solidFill>
                  <a:srgbClr val="8A2626"/>
                </a:solidFill>
                <a:latin typeface="Swis721 Cn BT" panose="020B0506020202030204" pitchFamily="34" charset="0"/>
                <a:ea typeface="+mj-ea"/>
                <a:cs typeface="+mj-cs"/>
              </a:defRPr>
            </a:lvl1pPr>
            <a:lvl2pPr marL="457200" indent="0" algn="ctr" defTabSz="914400" rtl="0" eaLnBrk="1" latinLnBrk="0" hangingPunct="1">
              <a:lnSpc>
                <a:spcPct val="90000"/>
              </a:lnSpc>
              <a:spcBef>
                <a:spcPts val="500"/>
              </a:spcBef>
              <a:buFont typeface="Arial"/>
              <a:buNone/>
              <a:defRPr lang="en-US" sz="2000" b="0" kern="1200">
                <a:solidFill>
                  <a:srgbClr val="8A2626"/>
                </a:solidFill>
                <a:latin typeface="Swis721 Cn BT" panose="020B0506020202030204" pitchFamily="34" charset="0"/>
                <a:ea typeface="+mj-ea"/>
                <a:cs typeface="+mj-cs"/>
              </a:defRPr>
            </a:lvl2pPr>
            <a:lvl3pPr marL="914400" indent="0" algn="ctr" defTabSz="914400" rtl="0" eaLnBrk="1" latinLnBrk="0" hangingPunct="1">
              <a:lnSpc>
                <a:spcPct val="90000"/>
              </a:lnSpc>
              <a:spcBef>
                <a:spcPts val="500"/>
              </a:spcBef>
              <a:buFont typeface="Arial"/>
              <a:buNone/>
              <a:defRPr lang="en-US" sz="1800" b="0" kern="1200">
                <a:solidFill>
                  <a:srgbClr val="8A2626"/>
                </a:solidFill>
                <a:latin typeface="Swis721 Cn BT" panose="020B0506020202030204" pitchFamily="34" charset="0"/>
                <a:ea typeface="+mj-ea"/>
                <a:cs typeface="+mj-cs"/>
              </a:defRPr>
            </a:lvl3pPr>
            <a:lvl4pPr marL="1371600" indent="0" algn="ctr" defTabSz="914400" rtl="0" eaLnBrk="1" latinLnBrk="0" hangingPunct="1">
              <a:lnSpc>
                <a:spcPct val="90000"/>
              </a:lnSpc>
              <a:spcBef>
                <a:spcPts val="500"/>
              </a:spcBef>
              <a:buFont typeface="Arial"/>
              <a:buNone/>
              <a:defRPr lang="en-US" sz="1600" b="0" kern="1200">
                <a:solidFill>
                  <a:srgbClr val="8A2626"/>
                </a:solidFill>
                <a:latin typeface="Swis721 Cn BT" panose="020B0506020202030204" pitchFamily="34" charset="0"/>
                <a:ea typeface="+mj-ea"/>
                <a:cs typeface="+mj-cs"/>
              </a:defRPr>
            </a:lvl4pPr>
            <a:lvl5pPr marL="1828800" indent="0" algn="ctr" defTabSz="914400" rtl="0" eaLnBrk="1" latinLnBrk="0" hangingPunct="1">
              <a:lnSpc>
                <a:spcPct val="90000"/>
              </a:lnSpc>
              <a:spcBef>
                <a:spcPts val="500"/>
              </a:spcBef>
              <a:buFont typeface="Arial"/>
              <a:buNone/>
              <a:defRPr lang="pt-BR" sz="1600" b="0" kern="1200">
                <a:solidFill>
                  <a:srgbClr val="8A2626"/>
                </a:solidFill>
                <a:latin typeface="Swis721 Cn BT" panose="020B0506020202030204" pitchFamily="34" charset="0"/>
                <a:ea typeface="+mj-ea"/>
                <a:cs typeface="+mj-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spcBef>
                <a:spcPts val="200"/>
              </a:spcBef>
            </a:pPr>
            <a:r>
              <a:rPr lang="pt-BR" dirty="0"/>
              <a:t>July, 2018</a:t>
            </a:r>
          </a:p>
        </p:txBody>
      </p:sp>
      <p:pic>
        <p:nvPicPr>
          <p:cNvPr id="13" name="Picture 12">
            <a:extLst>
              <a:ext uri="{FF2B5EF4-FFF2-40B4-BE49-F238E27FC236}">
                <a16:creationId xmlns:a16="http://schemas.microsoft.com/office/drawing/2014/main" id="{8784E035-BD84-C242-B64F-E53CA8231041}"/>
              </a:ext>
            </a:extLst>
          </p:cNvPr>
          <p:cNvPicPr>
            <a:picLocks noChangeAspect="1"/>
          </p:cNvPicPr>
          <p:nvPr/>
        </p:nvPicPr>
        <p:blipFill>
          <a:blip r:embed="rId3"/>
          <a:stretch>
            <a:fillRect/>
          </a:stretch>
        </p:blipFill>
        <p:spPr>
          <a:xfrm>
            <a:off x="0" y="0"/>
            <a:ext cx="12192000" cy="2343793"/>
          </a:xfrm>
          <a:prstGeom prst="rect">
            <a:avLst/>
          </a:prstGeom>
        </p:spPr>
      </p:pic>
    </p:spTree>
    <p:extLst>
      <p:ext uri="{BB962C8B-B14F-4D97-AF65-F5344CB8AC3E}">
        <p14:creationId xmlns:p14="http://schemas.microsoft.com/office/powerpoint/2010/main" val="17395696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71092A9-D2DF-0041-B95C-F16E4EECA37F}"/>
              </a:ext>
            </a:extLst>
          </p:cNvPr>
          <p:cNvSpPr>
            <a:spLocks noGrp="1"/>
          </p:cNvSpPr>
          <p:nvPr>
            <p:ph type="sldNum" sz="quarter" idx="12"/>
          </p:nvPr>
        </p:nvSpPr>
        <p:spPr/>
        <p:txBody>
          <a:bodyPr/>
          <a:lstStyle/>
          <a:p>
            <a:fld id="{695BF5D1-84DB-A94B-BA3F-B40AEDD46423}" type="slidenum">
              <a:rPr lang="pt-BR" smtClean="0"/>
              <a:t>9</a:t>
            </a:fld>
            <a:endParaRPr lang="pt-BR"/>
          </a:p>
        </p:txBody>
      </p:sp>
      <p:sp>
        <p:nvSpPr>
          <p:cNvPr id="2" name="Title 1">
            <a:extLst>
              <a:ext uri="{FF2B5EF4-FFF2-40B4-BE49-F238E27FC236}">
                <a16:creationId xmlns:a16="http://schemas.microsoft.com/office/drawing/2014/main" id="{A87A0AB9-A97B-354D-B112-71049CDE2E95}"/>
              </a:ext>
            </a:extLst>
          </p:cNvPr>
          <p:cNvSpPr>
            <a:spLocks noGrp="1"/>
          </p:cNvSpPr>
          <p:nvPr>
            <p:ph type="title"/>
          </p:nvPr>
        </p:nvSpPr>
        <p:spPr/>
        <p:txBody>
          <a:bodyPr>
            <a:normAutofit/>
          </a:bodyPr>
          <a:lstStyle/>
          <a:p>
            <a:r>
              <a:rPr lang="en-US" dirty="0"/>
              <a:t>SS-SOM</a:t>
            </a:r>
          </a:p>
        </p:txBody>
      </p:sp>
      <p:pic>
        <p:nvPicPr>
          <p:cNvPr id="6" name="Picture 5">
            <a:extLst>
              <a:ext uri="{FF2B5EF4-FFF2-40B4-BE49-F238E27FC236}">
                <a16:creationId xmlns:a16="http://schemas.microsoft.com/office/drawing/2014/main" id="{4371C2E6-20C9-A449-9D32-10CDCED155C0}"/>
              </a:ext>
            </a:extLst>
          </p:cNvPr>
          <p:cNvPicPr>
            <a:picLocks noChangeAspect="1"/>
          </p:cNvPicPr>
          <p:nvPr/>
        </p:nvPicPr>
        <p:blipFill>
          <a:blip r:embed="rId2"/>
          <a:stretch>
            <a:fillRect/>
          </a:stretch>
        </p:blipFill>
        <p:spPr>
          <a:xfrm>
            <a:off x="2197986" y="1974702"/>
            <a:ext cx="8178800" cy="3759200"/>
          </a:xfrm>
          <a:prstGeom prst="rect">
            <a:avLst/>
          </a:prstGeom>
        </p:spPr>
      </p:pic>
    </p:spTree>
    <p:extLst>
      <p:ext uri="{BB962C8B-B14F-4D97-AF65-F5344CB8AC3E}">
        <p14:creationId xmlns:p14="http://schemas.microsoft.com/office/powerpoint/2010/main" val="22940487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E54A6BE-B0C5-7C45-AC56-C88FA8DB4545}"/>
              </a:ext>
            </a:extLst>
          </p:cNvPr>
          <p:cNvPicPr>
            <a:picLocks noChangeAspect="1"/>
          </p:cNvPicPr>
          <p:nvPr/>
        </p:nvPicPr>
        <p:blipFill>
          <a:blip r:embed="rId3"/>
          <a:stretch>
            <a:fillRect/>
          </a:stretch>
        </p:blipFill>
        <p:spPr>
          <a:xfrm>
            <a:off x="6380558" y="2078"/>
            <a:ext cx="5779308" cy="6826808"/>
          </a:xfrm>
          <a:prstGeom prst="rect">
            <a:avLst/>
          </a:prstGeom>
        </p:spPr>
      </p:pic>
      <p:sp>
        <p:nvSpPr>
          <p:cNvPr id="4" name="Slide Number Placeholder 3">
            <a:extLst>
              <a:ext uri="{FF2B5EF4-FFF2-40B4-BE49-F238E27FC236}">
                <a16:creationId xmlns:a16="http://schemas.microsoft.com/office/drawing/2014/main" id="{C71092A9-D2DF-0041-B95C-F16E4EECA37F}"/>
              </a:ext>
            </a:extLst>
          </p:cNvPr>
          <p:cNvSpPr>
            <a:spLocks noGrp="1"/>
          </p:cNvSpPr>
          <p:nvPr>
            <p:ph type="sldNum" sz="quarter" idx="12"/>
          </p:nvPr>
        </p:nvSpPr>
        <p:spPr/>
        <p:txBody>
          <a:bodyPr/>
          <a:lstStyle/>
          <a:p>
            <a:fld id="{695BF5D1-84DB-A94B-BA3F-B40AEDD46423}" type="slidenum">
              <a:rPr lang="pt-BR" smtClean="0"/>
              <a:t>10</a:t>
            </a:fld>
            <a:endParaRPr lang="pt-BR"/>
          </a:p>
        </p:txBody>
      </p:sp>
      <p:sp>
        <p:nvSpPr>
          <p:cNvPr id="2" name="Title 1">
            <a:extLst>
              <a:ext uri="{FF2B5EF4-FFF2-40B4-BE49-F238E27FC236}">
                <a16:creationId xmlns:a16="http://schemas.microsoft.com/office/drawing/2014/main" id="{A87A0AB9-A97B-354D-B112-71049CDE2E95}"/>
              </a:ext>
            </a:extLst>
          </p:cNvPr>
          <p:cNvSpPr>
            <a:spLocks noGrp="1"/>
          </p:cNvSpPr>
          <p:nvPr>
            <p:ph type="title"/>
          </p:nvPr>
        </p:nvSpPr>
        <p:spPr>
          <a:xfrm>
            <a:off x="1524000" y="365125"/>
            <a:ext cx="3278761" cy="1325563"/>
          </a:xfrm>
        </p:spPr>
        <p:txBody>
          <a:bodyPr>
            <a:normAutofit/>
          </a:bodyPr>
          <a:lstStyle/>
          <a:p>
            <a:r>
              <a:rPr lang="en-US" dirty="0"/>
              <a:t>SS-SOM</a:t>
            </a:r>
          </a:p>
        </p:txBody>
      </p:sp>
      <p:sp>
        <p:nvSpPr>
          <p:cNvPr id="5" name="Content Placeholder 4">
            <a:extLst>
              <a:ext uri="{FF2B5EF4-FFF2-40B4-BE49-F238E27FC236}">
                <a16:creationId xmlns:a16="http://schemas.microsoft.com/office/drawing/2014/main" id="{3023E19C-7960-D344-92F0-8E7017378C97}"/>
              </a:ext>
            </a:extLst>
          </p:cNvPr>
          <p:cNvSpPr>
            <a:spLocks noGrp="1"/>
          </p:cNvSpPr>
          <p:nvPr>
            <p:ph sz="half" idx="1"/>
          </p:nvPr>
        </p:nvSpPr>
        <p:spPr>
          <a:xfrm>
            <a:off x="815970" y="1497652"/>
            <a:ext cx="5181600" cy="1200433"/>
          </a:xfrm>
        </p:spPr>
        <p:txBody>
          <a:bodyPr>
            <a:normAutofit/>
          </a:bodyPr>
          <a:lstStyle/>
          <a:p>
            <a:r>
              <a:rPr lang="en-US" sz="2400" dirty="0"/>
              <a:t>When the winner node has the same class of a given sample:</a:t>
            </a:r>
          </a:p>
        </p:txBody>
      </p:sp>
      <p:sp>
        <p:nvSpPr>
          <p:cNvPr id="23" name="Estrela de 5 pontas 13">
            <a:extLst>
              <a:ext uri="{FF2B5EF4-FFF2-40B4-BE49-F238E27FC236}">
                <a16:creationId xmlns:a16="http://schemas.microsoft.com/office/drawing/2014/main" id="{C57803AF-6969-8C46-96B1-DB763599FF5C}"/>
              </a:ext>
            </a:extLst>
          </p:cNvPr>
          <p:cNvSpPr/>
          <p:nvPr/>
        </p:nvSpPr>
        <p:spPr>
          <a:xfrm>
            <a:off x="1524000" y="6003983"/>
            <a:ext cx="304800" cy="304800"/>
          </a:xfrm>
          <a:prstGeom prst="star5">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pt-BR" sz="2400"/>
          </a:p>
        </p:txBody>
      </p:sp>
      <p:sp>
        <p:nvSpPr>
          <p:cNvPr id="24" name="Estrela de 5 pontas 11">
            <a:extLst>
              <a:ext uri="{FF2B5EF4-FFF2-40B4-BE49-F238E27FC236}">
                <a16:creationId xmlns:a16="http://schemas.microsoft.com/office/drawing/2014/main" id="{4BDCFFDA-4386-C44A-8528-6502AD0DDF19}"/>
              </a:ext>
            </a:extLst>
          </p:cNvPr>
          <p:cNvSpPr/>
          <p:nvPr/>
        </p:nvSpPr>
        <p:spPr>
          <a:xfrm>
            <a:off x="1524000" y="5561641"/>
            <a:ext cx="304800" cy="304800"/>
          </a:xfrm>
          <a:prstGeom prst="star5">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pt-BR" sz="2400"/>
          </a:p>
        </p:txBody>
      </p:sp>
      <p:sp>
        <p:nvSpPr>
          <p:cNvPr id="25" name="Estrela de 5 pontas 9">
            <a:extLst>
              <a:ext uri="{FF2B5EF4-FFF2-40B4-BE49-F238E27FC236}">
                <a16:creationId xmlns:a16="http://schemas.microsoft.com/office/drawing/2014/main" id="{51B64FF7-0943-784E-9D89-FB32D0377DAC}"/>
              </a:ext>
            </a:extLst>
          </p:cNvPr>
          <p:cNvSpPr/>
          <p:nvPr/>
        </p:nvSpPr>
        <p:spPr>
          <a:xfrm>
            <a:off x="1524000" y="5098719"/>
            <a:ext cx="304800" cy="30480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400"/>
          </a:p>
        </p:txBody>
      </p:sp>
      <p:cxnSp>
        <p:nvCxnSpPr>
          <p:cNvPr id="7" name="Straight Arrow Connector 6">
            <a:extLst>
              <a:ext uri="{FF2B5EF4-FFF2-40B4-BE49-F238E27FC236}">
                <a16:creationId xmlns:a16="http://schemas.microsoft.com/office/drawing/2014/main" id="{CB2F7DE9-2B79-1046-8BF6-250D0F57F75B}"/>
              </a:ext>
            </a:extLst>
          </p:cNvPr>
          <p:cNvCxnSpPr/>
          <p:nvPr/>
        </p:nvCxnSpPr>
        <p:spPr>
          <a:xfrm>
            <a:off x="1921366" y="5251546"/>
            <a:ext cx="27432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6" name="Straight Arrow Connector 25">
            <a:extLst>
              <a:ext uri="{FF2B5EF4-FFF2-40B4-BE49-F238E27FC236}">
                <a16:creationId xmlns:a16="http://schemas.microsoft.com/office/drawing/2014/main" id="{6D7A19AD-4357-9940-A991-FC5099781BAA}"/>
              </a:ext>
            </a:extLst>
          </p:cNvPr>
          <p:cNvCxnSpPr/>
          <p:nvPr/>
        </p:nvCxnSpPr>
        <p:spPr>
          <a:xfrm>
            <a:off x="1921366" y="5690385"/>
            <a:ext cx="27432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7" name="Straight Arrow Connector 26">
            <a:extLst>
              <a:ext uri="{FF2B5EF4-FFF2-40B4-BE49-F238E27FC236}">
                <a16:creationId xmlns:a16="http://schemas.microsoft.com/office/drawing/2014/main" id="{1F21E827-C5C2-9641-B780-3D06679AE685}"/>
              </a:ext>
            </a:extLst>
          </p:cNvPr>
          <p:cNvCxnSpPr/>
          <p:nvPr/>
        </p:nvCxnSpPr>
        <p:spPr>
          <a:xfrm>
            <a:off x="1926532" y="6129396"/>
            <a:ext cx="27432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8" name="TextBox 27">
            <a:extLst>
              <a:ext uri="{FF2B5EF4-FFF2-40B4-BE49-F238E27FC236}">
                <a16:creationId xmlns:a16="http://schemas.microsoft.com/office/drawing/2014/main" id="{C1579193-6CE0-4144-9599-D2345D94EEA0}"/>
              </a:ext>
            </a:extLst>
          </p:cNvPr>
          <p:cNvSpPr txBox="1"/>
          <p:nvPr/>
        </p:nvSpPr>
        <p:spPr>
          <a:xfrm>
            <a:off x="2270162" y="5066453"/>
            <a:ext cx="1770036" cy="369332"/>
          </a:xfrm>
          <a:prstGeom prst="rect">
            <a:avLst/>
          </a:prstGeom>
          <a:noFill/>
        </p:spPr>
        <p:txBody>
          <a:bodyPr wrap="none" rtlCol="0">
            <a:spAutoFit/>
          </a:bodyPr>
          <a:lstStyle/>
          <a:p>
            <a:r>
              <a:rPr lang="en-US" dirty="0"/>
              <a:t>Nodes of Class 1 </a:t>
            </a:r>
          </a:p>
        </p:txBody>
      </p:sp>
      <p:sp>
        <p:nvSpPr>
          <p:cNvPr id="29" name="TextBox 28">
            <a:extLst>
              <a:ext uri="{FF2B5EF4-FFF2-40B4-BE49-F238E27FC236}">
                <a16:creationId xmlns:a16="http://schemas.microsoft.com/office/drawing/2014/main" id="{25AD8EE7-932B-D24F-9145-592AA741671D}"/>
              </a:ext>
            </a:extLst>
          </p:cNvPr>
          <p:cNvSpPr txBox="1"/>
          <p:nvPr/>
        </p:nvSpPr>
        <p:spPr>
          <a:xfrm>
            <a:off x="2270161" y="5505719"/>
            <a:ext cx="1770036" cy="369332"/>
          </a:xfrm>
          <a:prstGeom prst="rect">
            <a:avLst/>
          </a:prstGeom>
          <a:noFill/>
        </p:spPr>
        <p:txBody>
          <a:bodyPr wrap="none" rtlCol="0">
            <a:spAutoFit/>
          </a:bodyPr>
          <a:lstStyle/>
          <a:p>
            <a:r>
              <a:rPr lang="en-US" dirty="0"/>
              <a:t>Nodes of Class 2 </a:t>
            </a:r>
          </a:p>
        </p:txBody>
      </p:sp>
      <p:sp>
        <p:nvSpPr>
          <p:cNvPr id="30" name="TextBox 29">
            <a:extLst>
              <a:ext uri="{FF2B5EF4-FFF2-40B4-BE49-F238E27FC236}">
                <a16:creationId xmlns:a16="http://schemas.microsoft.com/office/drawing/2014/main" id="{48BEC0F9-FE84-844C-B246-205B3258DAA8}"/>
              </a:ext>
            </a:extLst>
          </p:cNvPr>
          <p:cNvSpPr txBox="1"/>
          <p:nvPr/>
        </p:nvSpPr>
        <p:spPr>
          <a:xfrm>
            <a:off x="2270160" y="5944985"/>
            <a:ext cx="2587118" cy="369332"/>
          </a:xfrm>
          <a:prstGeom prst="rect">
            <a:avLst/>
          </a:prstGeom>
          <a:noFill/>
        </p:spPr>
        <p:txBody>
          <a:bodyPr wrap="none" rtlCol="0">
            <a:spAutoFit/>
          </a:bodyPr>
          <a:lstStyle/>
          <a:p>
            <a:r>
              <a:rPr lang="en-US" dirty="0"/>
              <a:t>Nodes of Undefined Class</a:t>
            </a:r>
          </a:p>
        </p:txBody>
      </p:sp>
      <p:sp>
        <p:nvSpPr>
          <p:cNvPr id="56" name="Estrela de 5 pontas 9">
            <a:extLst>
              <a:ext uri="{FF2B5EF4-FFF2-40B4-BE49-F238E27FC236}">
                <a16:creationId xmlns:a16="http://schemas.microsoft.com/office/drawing/2014/main" id="{CD93CE92-AAD7-954F-8CEC-EA96DB363FD0}"/>
              </a:ext>
            </a:extLst>
          </p:cNvPr>
          <p:cNvSpPr/>
          <p:nvPr/>
        </p:nvSpPr>
        <p:spPr>
          <a:xfrm>
            <a:off x="2974053" y="3750027"/>
            <a:ext cx="304800" cy="30480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400"/>
          </a:p>
        </p:txBody>
      </p:sp>
      <p:sp>
        <p:nvSpPr>
          <p:cNvPr id="57" name="Elipse 10">
            <a:extLst>
              <a:ext uri="{FF2B5EF4-FFF2-40B4-BE49-F238E27FC236}">
                <a16:creationId xmlns:a16="http://schemas.microsoft.com/office/drawing/2014/main" id="{4EA94327-F171-764B-A932-0ADF0737493B}"/>
              </a:ext>
            </a:extLst>
          </p:cNvPr>
          <p:cNvSpPr/>
          <p:nvPr/>
        </p:nvSpPr>
        <p:spPr>
          <a:xfrm>
            <a:off x="3029151" y="3118916"/>
            <a:ext cx="203200" cy="203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400"/>
          </a:p>
        </p:txBody>
      </p:sp>
      <p:sp>
        <p:nvSpPr>
          <p:cNvPr id="58" name="Estrela de 5 pontas 11">
            <a:extLst>
              <a:ext uri="{FF2B5EF4-FFF2-40B4-BE49-F238E27FC236}">
                <a16:creationId xmlns:a16="http://schemas.microsoft.com/office/drawing/2014/main" id="{2C934ADE-CE69-9A41-B895-E0F8500CDA24}"/>
              </a:ext>
            </a:extLst>
          </p:cNvPr>
          <p:cNvSpPr/>
          <p:nvPr/>
        </p:nvSpPr>
        <p:spPr>
          <a:xfrm>
            <a:off x="4116572" y="2835627"/>
            <a:ext cx="304800" cy="304800"/>
          </a:xfrm>
          <a:prstGeom prst="star5">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pt-BR" sz="2400"/>
          </a:p>
        </p:txBody>
      </p:sp>
      <p:sp>
        <p:nvSpPr>
          <p:cNvPr id="59" name="Estrela de 5 pontas 13">
            <a:extLst>
              <a:ext uri="{FF2B5EF4-FFF2-40B4-BE49-F238E27FC236}">
                <a16:creationId xmlns:a16="http://schemas.microsoft.com/office/drawing/2014/main" id="{E2AF0A20-DEC2-6646-A1F4-F73A7BC42F31}"/>
              </a:ext>
            </a:extLst>
          </p:cNvPr>
          <p:cNvSpPr/>
          <p:nvPr/>
        </p:nvSpPr>
        <p:spPr>
          <a:xfrm>
            <a:off x="4499790" y="3703693"/>
            <a:ext cx="304800" cy="304800"/>
          </a:xfrm>
          <a:prstGeom prst="star5">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pt-BR" sz="2400"/>
          </a:p>
        </p:txBody>
      </p:sp>
      <p:sp>
        <p:nvSpPr>
          <p:cNvPr id="60" name="Chave direita 14">
            <a:extLst>
              <a:ext uri="{FF2B5EF4-FFF2-40B4-BE49-F238E27FC236}">
                <a16:creationId xmlns:a16="http://schemas.microsoft.com/office/drawing/2014/main" id="{55BA0880-66F9-E145-A169-5435F4D30D2A}"/>
              </a:ext>
            </a:extLst>
          </p:cNvPr>
          <p:cNvSpPr/>
          <p:nvPr/>
        </p:nvSpPr>
        <p:spPr>
          <a:xfrm flipH="1">
            <a:off x="2694172" y="3242027"/>
            <a:ext cx="177242" cy="711199"/>
          </a:xfrm>
          <a:prstGeom prst="rightBrace">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pt-BR" sz="2400"/>
          </a:p>
        </p:txBody>
      </p:sp>
      <p:sp>
        <p:nvSpPr>
          <p:cNvPr id="61" name="CaixaDeTexto 20">
            <a:extLst>
              <a:ext uri="{FF2B5EF4-FFF2-40B4-BE49-F238E27FC236}">
                <a16:creationId xmlns:a16="http://schemas.microsoft.com/office/drawing/2014/main" id="{71EC9026-37D1-8D4B-9AAB-977CB2EF604D}"/>
              </a:ext>
            </a:extLst>
          </p:cNvPr>
          <p:cNvSpPr txBox="1"/>
          <p:nvPr/>
        </p:nvSpPr>
        <p:spPr>
          <a:xfrm>
            <a:off x="3181551" y="2953817"/>
            <a:ext cx="711200" cy="461665"/>
          </a:xfrm>
          <a:prstGeom prst="rect">
            <a:avLst/>
          </a:prstGeom>
          <a:noFill/>
        </p:spPr>
        <p:txBody>
          <a:bodyPr wrap="square" rtlCol="0">
            <a:spAutoFit/>
          </a:bodyPr>
          <a:lstStyle/>
          <a:p>
            <a:r>
              <a:rPr lang="pt-BR" sz="2400" b="1" dirty="0"/>
              <a:t>x</a:t>
            </a:r>
            <a:r>
              <a:rPr lang="pt-BR" sz="2400" b="1" baseline="-25000" dirty="0"/>
              <a:t>i</a:t>
            </a:r>
          </a:p>
        </p:txBody>
      </p:sp>
      <p:sp>
        <p:nvSpPr>
          <p:cNvPr id="62" name="Retângulo 22">
            <a:extLst>
              <a:ext uri="{FF2B5EF4-FFF2-40B4-BE49-F238E27FC236}">
                <a16:creationId xmlns:a16="http://schemas.microsoft.com/office/drawing/2014/main" id="{BD926E1E-8198-C94B-939E-88FD4ABC3858}"/>
              </a:ext>
            </a:extLst>
          </p:cNvPr>
          <p:cNvSpPr/>
          <p:nvPr/>
        </p:nvSpPr>
        <p:spPr>
          <a:xfrm>
            <a:off x="2890282" y="4008493"/>
            <a:ext cx="516488" cy="461665"/>
          </a:xfrm>
          <a:prstGeom prst="rect">
            <a:avLst/>
          </a:prstGeom>
        </p:spPr>
        <p:txBody>
          <a:bodyPr wrap="none">
            <a:spAutoFit/>
          </a:bodyPr>
          <a:lstStyle/>
          <a:p>
            <a:r>
              <a:rPr lang="pt-BR" sz="2400" b="1" dirty="0"/>
              <a:t>w</a:t>
            </a:r>
            <a:r>
              <a:rPr lang="pt-BR" sz="2400" b="1" baseline="30000" dirty="0"/>
              <a:t>+</a:t>
            </a:r>
          </a:p>
        </p:txBody>
      </p:sp>
      <p:cxnSp>
        <p:nvCxnSpPr>
          <p:cNvPr id="63" name="Conector reto 6">
            <a:extLst>
              <a:ext uri="{FF2B5EF4-FFF2-40B4-BE49-F238E27FC236}">
                <a16:creationId xmlns:a16="http://schemas.microsoft.com/office/drawing/2014/main" id="{0039665C-78C2-5F49-962A-DAE215626962}"/>
              </a:ext>
            </a:extLst>
          </p:cNvPr>
          <p:cNvCxnSpPr>
            <a:cxnSpLocks/>
            <a:stCxn id="65" idx="4"/>
          </p:cNvCxnSpPr>
          <p:nvPr/>
        </p:nvCxnSpPr>
        <p:spPr>
          <a:xfrm>
            <a:off x="2169686" y="3884019"/>
            <a:ext cx="976261" cy="0"/>
          </a:xfrm>
          <a:prstGeom prst="line">
            <a:avLst/>
          </a:prstGeom>
          <a:ln>
            <a:prstDash val="sysDot"/>
          </a:ln>
        </p:spPr>
        <p:style>
          <a:lnRef idx="3">
            <a:schemeClr val="accent1"/>
          </a:lnRef>
          <a:fillRef idx="0">
            <a:schemeClr val="accent1"/>
          </a:fillRef>
          <a:effectRef idx="2">
            <a:schemeClr val="accent1"/>
          </a:effectRef>
          <a:fontRef idx="minor">
            <a:schemeClr val="tx1"/>
          </a:fontRef>
        </p:style>
      </p:cxnSp>
      <p:cxnSp>
        <p:nvCxnSpPr>
          <p:cNvPr id="64" name="Conector reto 6">
            <a:extLst>
              <a:ext uri="{FF2B5EF4-FFF2-40B4-BE49-F238E27FC236}">
                <a16:creationId xmlns:a16="http://schemas.microsoft.com/office/drawing/2014/main" id="{CCE66F28-E57A-9C4A-93AC-0D8D827E81A4}"/>
              </a:ext>
            </a:extLst>
          </p:cNvPr>
          <p:cNvCxnSpPr>
            <a:cxnSpLocks/>
            <a:stCxn id="58" idx="3"/>
            <a:endCxn id="59" idx="0"/>
          </p:cNvCxnSpPr>
          <p:nvPr/>
        </p:nvCxnSpPr>
        <p:spPr>
          <a:xfrm>
            <a:off x="4363160" y="3140426"/>
            <a:ext cx="289030" cy="563267"/>
          </a:xfrm>
          <a:prstGeom prst="line">
            <a:avLst/>
          </a:prstGeom>
          <a:ln>
            <a:prstDash val="sysDot"/>
          </a:ln>
        </p:spPr>
        <p:style>
          <a:lnRef idx="3">
            <a:schemeClr val="accent1"/>
          </a:lnRef>
          <a:fillRef idx="0">
            <a:schemeClr val="accent1"/>
          </a:fillRef>
          <a:effectRef idx="2">
            <a:schemeClr val="accent1"/>
          </a:effectRef>
          <a:fontRef idx="minor">
            <a:schemeClr val="tx1"/>
          </a:fontRef>
        </p:style>
      </p:cxnSp>
      <p:sp>
        <p:nvSpPr>
          <p:cNvPr id="65" name="Estrela de 5 pontas 9">
            <a:extLst>
              <a:ext uri="{FF2B5EF4-FFF2-40B4-BE49-F238E27FC236}">
                <a16:creationId xmlns:a16="http://schemas.microsoft.com/office/drawing/2014/main" id="{FD277A91-4AD5-2F45-AA53-F42F2A1A5546}"/>
              </a:ext>
            </a:extLst>
          </p:cNvPr>
          <p:cNvSpPr/>
          <p:nvPr/>
        </p:nvSpPr>
        <p:spPr>
          <a:xfrm>
            <a:off x="1864886" y="3767596"/>
            <a:ext cx="304800" cy="30480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400"/>
          </a:p>
        </p:txBody>
      </p:sp>
      <p:sp>
        <p:nvSpPr>
          <p:cNvPr id="67" name="Oval 66">
            <a:extLst>
              <a:ext uri="{FF2B5EF4-FFF2-40B4-BE49-F238E27FC236}">
                <a16:creationId xmlns:a16="http://schemas.microsoft.com/office/drawing/2014/main" id="{A1CDFEBF-5EA0-0E46-9BE6-5CC366FCC87B}"/>
              </a:ext>
            </a:extLst>
          </p:cNvPr>
          <p:cNvSpPr/>
          <p:nvPr/>
        </p:nvSpPr>
        <p:spPr>
          <a:xfrm>
            <a:off x="2311184" y="3095992"/>
            <a:ext cx="1640308" cy="1591726"/>
          </a:xfrm>
          <a:prstGeom prst="ellipse">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8" name="Estrela de 5 pontas 13">
            <a:extLst>
              <a:ext uri="{FF2B5EF4-FFF2-40B4-BE49-F238E27FC236}">
                <a16:creationId xmlns:a16="http://schemas.microsoft.com/office/drawing/2014/main" id="{ECD62699-A4BD-6142-8D44-C3D6B282E6EE}"/>
              </a:ext>
            </a:extLst>
          </p:cNvPr>
          <p:cNvSpPr/>
          <p:nvPr/>
        </p:nvSpPr>
        <p:spPr>
          <a:xfrm>
            <a:off x="3928993" y="4148340"/>
            <a:ext cx="304800" cy="304800"/>
          </a:xfrm>
          <a:prstGeom prst="star5">
            <a:avLst/>
          </a:prstGeom>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pt-BR" sz="2400"/>
          </a:p>
        </p:txBody>
      </p:sp>
      <p:sp>
        <p:nvSpPr>
          <p:cNvPr id="8" name="Frame 7">
            <a:extLst>
              <a:ext uri="{FF2B5EF4-FFF2-40B4-BE49-F238E27FC236}">
                <a16:creationId xmlns:a16="http://schemas.microsoft.com/office/drawing/2014/main" id="{DBC0E225-62A4-5642-8562-08F13AC97D8D}"/>
              </a:ext>
            </a:extLst>
          </p:cNvPr>
          <p:cNvSpPr/>
          <p:nvPr/>
        </p:nvSpPr>
        <p:spPr>
          <a:xfrm>
            <a:off x="6893337" y="1821310"/>
            <a:ext cx="5043423" cy="1673730"/>
          </a:xfrm>
          <a:prstGeom prst="frame">
            <a:avLst>
              <a:gd name="adj1" fmla="val 227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1" name="Frame 30">
            <a:extLst>
              <a:ext uri="{FF2B5EF4-FFF2-40B4-BE49-F238E27FC236}">
                <a16:creationId xmlns:a16="http://schemas.microsoft.com/office/drawing/2014/main" id="{C0507BBE-4FCF-C44F-AE4B-108B6905621D}"/>
              </a:ext>
            </a:extLst>
          </p:cNvPr>
          <p:cNvSpPr/>
          <p:nvPr/>
        </p:nvSpPr>
        <p:spPr>
          <a:xfrm>
            <a:off x="6616832" y="507964"/>
            <a:ext cx="1825183" cy="403730"/>
          </a:xfrm>
          <a:prstGeom prst="frame">
            <a:avLst>
              <a:gd name="adj1" fmla="val 1234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2" name="Straight Connector 11">
            <a:extLst>
              <a:ext uri="{FF2B5EF4-FFF2-40B4-BE49-F238E27FC236}">
                <a16:creationId xmlns:a16="http://schemas.microsoft.com/office/drawing/2014/main" id="{7C03DE82-9F4D-A24A-B070-1BFB1E5663DD}"/>
              </a:ext>
            </a:extLst>
          </p:cNvPr>
          <p:cNvCxnSpPr>
            <a:cxnSpLocks/>
            <a:endCxn id="67" idx="7"/>
          </p:cNvCxnSpPr>
          <p:nvPr/>
        </p:nvCxnSpPr>
        <p:spPr>
          <a:xfrm flipV="1">
            <a:off x="3278853" y="3329095"/>
            <a:ext cx="432421" cy="554924"/>
          </a:xfrm>
          <a:prstGeom prst="line">
            <a:avLst/>
          </a:prstGeom>
        </p:spPr>
        <p:style>
          <a:lnRef idx="3">
            <a:schemeClr val="accent3"/>
          </a:lnRef>
          <a:fillRef idx="0">
            <a:schemeClr val="accent3"/>
          </a:fillRef>
          <a:effectRef idx="2">
            <a:schemeClr val="accent3"/>
          </a:effectRef>
          <a:fontRef idx="minor">
            <a:schemeClr val="tx1"/>
          </a:fontRef>
        </p:style>
      </p:cxnSp>
      <mc:AlternateContent xmlns:mc="http://schemas.openxmlformats.org/markup-compatibility/2006" xmlns:a14="http://schemas.microsoft.com/office/drawing/2010/main">
        <mc:Choice Requires="a14">
          <p:sp>
            <p:nvSpPr>
              <p:cNvPr id="35" name="Retângulo 22">
                <a:extLst>
                  <a:ext uri="{FF2B5EF4-FFF2-40B4-BE49-F238E27FC236}">
                    <a16:creationId xmlns:a16="http://schemas.microsoft.com/office/drawing/2014/main" id="{BC92D77B-21ED-274C-A029-FA64B2CB75EE}"/>
                  </a:ext>
                </a:extLst>
              </p:cNvPr>
              <p:cNvSpPr/>
              <p:nvPr/>
            </p:nvSpPr>
            <p:spPr>
              <a:xfrm>
                <a:off x="3405963" y="3521629"/>
                <a:ext cx="471026" cy="39299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000" b="1" i="1" dirty="0" smtClean="0">
                              <a:solidFill>
                                <a:schemeClr val="accent3">
                                  <a:lumMod val="75000"/>
                                </a:schemeClr>
                              </a:solidFill>
                              <a:latin typeface="Cambria Math" panose="02040503050406030204" pitchFamily="18" charset="0"/>
                            </a:rPr>
                          </m:ctrlPr>
                        </m:sSubPr>
                        <m:e>
                          <m:r>
                            <a:rPr lang="en-US" sz="2000" b="1" i="1" dirty="0" smtClean="0">
                              <a:solidFill>
                                <a:schemeClr val="accent3">
                                  <a:lumMod val="75000"/>
                                </a:schemeClr>
                              </a:solidFill>
                              <a:latin typeface="Cambria Math" panose="02040503050406030204" pitchFamily="18" charset="0"/>
                            </a:rPr>
                            <m:t>𝒂</m:t>
                          </m:r>
                        </m:e>
                        <m:sub>
                          <m:r>
                            <a:rPr lang="en-US" sz="2000" b="1" i="1" dirty="0" smtClean="0">
                              <a:solidFill>
                                <a:schemeClr val="accent3">
                                  <a:lumMod val="75000"/>
                                </a:schemeClr>
                              </a:solidFill>
                              <a:latin typeface="Cambria Math" panose="02040503050406030204" pitchFamily="18" charset="0"/>
                            </a:rPr>
                            <m:t>𝒕</m:t>
                          </m:r>
                        </m:sub>
                      </m:sSub>
                    </m:oMath>
                  </m:oMathPara>
                </a14:m>
                <a:endParaRPr lang="pt-BR" sz="2000" b="1" baseline="30000" dirty="0">
                  <a:solidFill>
                    <a:schemeClr val="accent3">
                      <a:lumMod val="75000"/>
                    </a:schemeClr>
                  </a:solidFill>
                </a:endParaRPr>
              </a:p>
            </p:txBody>
          </p:sp>
        </mc:Choice>
        <mc:Fallback xmlns="">
          <p:sp>
            <p:nvSpPr>
              <p:cNvPr id="35" name="Retângulo 22">
                <a:extLst>
                  <a:ext uri="{FF2B5EF4-FFF2-40B4-BE49-F238E27FC236}">
                    <a16:creationId xmlns:a16="http://schemas.microsoft.com/office/drawing/2014/main" id="{BC92D77B-21ED-274C-A029-FA64B2CB75EE}"/>
                  </a:ext>
                </a:extLst>
              </p:cNvPr>
              <p:cNvSpPr>
                <a:spLocks noRot="1" noChangeAspect="1" noMove="1" noResize="1" noEditPoints="1" noAdjustHandles="1" noChangeArrowheads="1" noChangeShapeType="1" noTextEdit="1"/>
              </p:cNvSpPr>
              <p:nvPr/>
            </p:nvSpPr>
            <p:spPr>
              <a:xfrm>
                <a:off x="3405963" y="3521629"/>
                <a:ext cx="471026" cy="392993"/>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423216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blinds(horizontal)">
                                      <p:cBhvr>
                                        <p:cTn id="7" dur="500"/>
                                        <p:tgtEl>
                                          <p:spTgt spid="23"/>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blinds(horizontal)">
                                      <p:cBhvr>
                                        <p:cTn id="10" dur="500"/>
                                        <p:tgtEl>
                                          <p:spTgt spid="24"/>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blinds(horizontal)">
                                      <p:cBhvr>
                                        <p:cTn id="13" dur="500"/>
                                        <p:tgtEl>
                                          <p:spTgt spid="25"/>
                                        </p:tgtEl>
                                      </p:cBhvr>
                                    </p:animEffect>
                                  </p:childTnLst>
                                </p:cTn>
                              </p:par>
                              <p:par>
                                <p:cTn id="14" presetID="3" presetClass="entr" presetSubtype="10"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blinds(horizontal)">
                                      <p:cBhvr>
                                        <p:cTn id="16" dur="500"/>
                                        <p:tgtEl>
                                          <p:spTgt spid="7"/>
                                        </p:tgtEl>
                                      </p:cBhvr>
                                    </p:animEffect>
                                  </p:childTnLst>
                                </p:cTn>
                              </p:par>
                              <p:par>
                                <p:cTn id="17" presetID="3" presetClass="entr" presetSubtype="10" fill="hold" nodeType="with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blinds(horizontal)">
                                      <p:cBhvr>
                                        <p:cTn id="19" dur="500"/>
                                        <p:tgtEl>
                                          <p:spTgt spid="26"/>
                                        </p:tgtEl>
                                      </p:cBhvr>
                                    </p:animEffect>
                                  </p:childTnLst>
                                </p:cTn>
                              </p:par>
                              <p:par>
                                <p:cTn id="20" presetID="3" presetClass="entr" presetSubtype="10" fill="hold" nodeType="with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blinds(horizontal)">
                                      <p:cBhvr>
                                        <p:cTn id="22" dur="500"/>
                                        <p:tgtEl>
                                          <p:spTgt spid="27"/>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28"/>
                                        </p:tgtEl>
                                        <p:attrNameLst>
                                          <p:attrName>style.visibility</p:attrName>
                                        </p:attrNameLst>
                                      </p:cBhvr>
                                      <p:to>
                                        <p:strVal val="visible"/>
                                      </p:to>
                                    </p:set>
                                    <p:animEffect transition="in" filter="blinds(horizontal)">
                                      <p:cBhvr>
                                        <p:cTn id="25" dur="500"/>
                                        <p:tgtEl>
                                          <p:spTgt spid="28"/>
                                        </p:tgtEl>
                                      </p:cBhvr>
                                    </p:animEffect>
                                  </p:childTnLst>
                                </p:cTn>
                              </p:par>
                              <p:par>
                                <p:cTn id="26" presetID="3" presetClass="entr" presetSubtype="10" fill="hold" grpId="0" nodeType="withEffect">
                                  <p:stCondLst>
                                    <p:cond delay="0"/>
                                  </p:stCondLst>
                                  <p:childTnLst>
                                    <p:set>
                                      <p:cBhvr>
                                        <p:cTn id="27" dur="1" fill="hold">
                                          <p:stCondLst>
                                            <p:cond delay="0"/>
                                          </p:stCondLst>
                                        </p:cTn>
                                        <p:tgtEl>
                                          <p:spTgt spid="29"/>
                                        </p:tgtEl>
                                        <p:attrNameLst>
                                          <p:attrName>style.visibility</p:attrName>
                                        </p:attrNameLst>
                                      </p:cBhvr>
                                      <p:to>
                                        <p:strVal val="visible"/>
                                      </p:to>
                                    </p:set>
                                    <p:animEffect transition="in" filter="blinds(horizontal)">
                                      <p:cBhvr>
                                        <p:cTn id="28" dur="500"/>
                                        <p:tgtEl>
                                          <p:spTgt spid="29"/>
                                        </p:tgtEl>
                                      </p:cBhvr>
                                    </p:animEffect>
                                  </p:childTnLst>
                                </p:cTn>
                              </p:par>
                              <p:par>
                                <p:cTn id="29" presetID="3" presetClass="entr" presetSubtype="10" fill="hold" grpId="0" nodeType="withEffect">
                                  <p:stCondLst>
                                    <p:cond delay="0"/>
                                  </p:stCondLst>
                                  <p:childTnLst>
                                    <p:set>
                                      <p:cBhvr>
                                        <p:cTn id="30" dur="1" fill="hold">
                                          <p:stCondLst>
                                            <p:cond delay="0"/>
                                          </p:stCondLst>
                                        </p:cTn>
                                        <p:tgtEl>
                                          <p:spTgt spid="30"/>
                                        </p:tgtEl>
                                        <p:attrNameLst>
                                          <p:attrName>style.visibility</p:attrName>
                                        </p:attrNameLst>
                                      </p:cBhvr>
                                      <p:to>
                                        <p:strVal val="visible"/>
                                      </p:to>
                                    </p:set>
                                    <p:animEffect transition="in" filter="blinds(horizontal)">
                                      <p:cBhvr>
                                        <p:cTn id="31" dur="500"/>
                                        <p:tgtEl>
                                          <p:spTgt spid="30"/>
                                        </p:tgtEl>
                                      </p:cBhvr>
                                    </p:animEffect>
                                  </p:childTnLst>
                                </p:cTn>
                              </p:par>
                              <p:par>
                                <p:cTn id="32" presetID="3" presetClass="entr" presetSubtype="10" fill="hold" grpId="2" nodeType="withEffect">
                                  <p:stCondLst>
                                    <p:cond delay="0"/>
                                  </p:stCondLst>
                                  <p:childTnLst>
                                    <p:set>
                                      <p:cBhvr>
                                        <p:cTn id="33" dur="1" fill="hold">
                                          <p:stCondLst>
                                            <p:cond delay="0"/>
                                          </p:stCondLst>
                                        </p:cTn>
                                        <p:tgtEl>
                                          <p:spTgt spid="56"/>
                                        </p:tgtEl>
                                        <p:attrNameLst>
                                          <p:attrName>style.visibility</p:attrName>
                                        </p:attrNameLst>
                                      </p:cBhvr>
                                      <p:to>
                                        <p:strVal val="visible"/>
                                      </p:to>
                                    </p:set>
                                    <p:animEffect transition="in" filter="blinds(horizontal)">
                                      <p:cBhvr>
                                        <p:cTn id="34" dur="500"/>
                                        <p:tgtEl>
                                          <p:spTgt spid="56"/>
                                        </p:tgtEl>
                                      </p:cBhvr>
                                    </p:animEffect>
                                  </p:childTnLst>
                                </p:cTn>
                              </p:par>
                              <p:par>
                                <p:cTn id="35" presetID="3" presetClass="entr" presetSubtype="10" fill="hold" grpId="1" nodeType="withEffect">
                                  <p:stCondLst>
                                    <p:cond delay="0"/>
                                  </p:stCondLst>
                                  <p:childTnLst>
                                    <p:set>
                                      <p:cBhvr>
                                        <p:cTn id="36" dur="1" fill="hold">
                                          <p:stCondLst>
                                            <p:cond delay="0"/>
                                          </p:stCondLst>
                                        </p:cTn>
                                        <p:tgtEl>
                                          <p:spTgt spid="57"/>
                                        </p:tgtEl>
                                        <p:attrNameLst>
                                          <p:attrName>style.visibility</p:attrName>
                                        </p:attrNameLst>
                                      </p:cBhvr>
                                      <p:to>
                                        <p:strVal val="visible"/>
                                      </p:to>
                                    </p:set>
                                    <p:animEffect transition="in" filter="blinds(horizontal)">
                                      <p:cBhvr>
                                        <p:cTn id="37" dur="500"/>
                                        <p:tgtEl>
                                          <p:spTgt spid="57"/>
                                        </p:tgtEl>
                                      </p:cBhvr>
                                    </p:animEffect>
                                  </p:childTnLst>
                                </p:cTn>
                              </p:par>
                              <p:par>
                                <p:cTn id="38" presetID="3" presetClass="entr" presetSubtype="10" fill="hold" grpId="0" nodeType="withEffect">
                                  <p:stCondLst>
                                    <p:cond delay="0"/>
                                  </p:stCondLst>
                                  <p:childTnLst>
                                    <p:set>
                                      <p:cBhvr>
                                        <p:cTn id="39" dur="1" fill="hold">
                                          <p:stCondLst>
                                            <p:cond delay="0"/>
                                          </p:stCondLst>
                                        </p:cTn>
                                        <p:tgtEl>
                                          <p:spTgt spid="58"/>
                                        </p:tgtEl>
                                        <p:attrNameLst>
                                          <p:attrName>style.visibility</p:attrName>
                                        </p:attrNameLst>
                                      </p:cBhvr>
                                      <p:to>
                                        <p:strVal val="visible"/>
                                      </p:to>
                                    </p:set>
                                    <p:animEffect transition="in" filter="blinds(horizontal)">
                                      <p:cBhvr>
                                        <p:cTn id="40" dur="500"/>
                                        <p:tgtEl>
                                          <p:spTgt spid="58"/>
                                        </p:tgtEl>
                                      </p:cBhvr>
                                    </p:animEffect>
                                  </p:childTnLst>
                                </p:cTn>
                              </p:par>
                              <p:par>
                                <p:cTn id="41" presetID="3" presetClass="entr" presetSubtype="10" fill="hold" grpId="0" nodeType="withEffect">
                                  <p:stCondLst>
                                    <p:cond delay="0"/>
                                  </p:stCondLst>
                                  <p:childTnLst>
                                    <p:set>
                                      <p:cBhvr>
                                        <p:cTn id="42" dur="1" fill="hold">
                                          <p:stCondLst>
                                            <p:cond delay="0"/>
                                          </p:stCondLst>
                                        </p:cTn>
                                        <p:tgtEl>
                                          <p:spTgt spid="59"/>
                                        </p:tgtEl>
                                        <p:attrNameLst>
                                          <p:attrName>style.visibility</p:attrName>
                                        </p:attrNameLst>
                                      </p:cBhvr>
                                      <p:to>
                                        <p:strVal val="visible"/>
                                      </p:to>
                                    </p:set>
                                    <p:animEffect transition="in" filter="blinds(horizontal)">
                                      <p:cBhvr>
                                        <p:cTn id="43" dur="500"/>
                                        <p:tgtEl>
                                          <p:spTgt spid="59"/>
                                        </p:tgtEl>
                                      </p:cBhvr>
                                    </p:animEffect>
                                  </p:childTnLst>
                                </p:cTn>
                              </p:par>
                              <p:par>
                                <p:cTn id="44" presetID="3" presetClass="entr" presetSubtype="10" fill="hold" grpId="0" nodeType="withEffect">
                                  <p:stCondLst>
                                    <p:cond delay="0"/>
                                  </p:stCondLst>
                                  <p:childTnLst>
                                    <p:set>
                                      <p:cBhvr>
                                        <p:cTn id="45" dur="1" fill="hold">
                                          <p:stCondLst>
                                            <p:cond delay="0"/>
                                          </p:stCondLst>
                                        </p:cTn>
                                        <p:tgtEl>
                                          <p:spTgt spid="61"/>
                                        </p:tgtEl>
                                        <p:attrNameLst>
                                          <p:attrName>style.visibility</p:attrName>
                                        </p:attrNameLst>
                                      </p:cBhvr>
                                      <p:to>
                                        <p:strVal val="visible"/>
                                      </p:to>
                                    </p:set>
                                    <p:animEffect transition="in" filter="blinds(horizontal)">
                                      <p:cBhvr>
                                        <p:cTn id="46" dur="500"/>
                                        <p:tgtEl>
                                          <p:spTgt spid="61"/>
                                        </p:tgtEl>
                                      </p:cBhvr>
                                    </p:animEffect>
                                  </p:childTnLst>
                                </p:cTn>
                              </p:par>
                              <p:par>
                                <p:cTn id="47" presetID="3" presetClass="entr" presetSubtype="10" fill="hold" grpId="0" nodeType="withEffect">
                                  <p:stCondLst>
                                    <p:cond delay="0"/>
                                  </p:stCondLst>
                                  <p:childTnLst>
                                    <p:set>
                                      <p:cBhvr>
                                        <p:cTn id="48" dur="1" fill="hold">
                                          <p:stCondLst>
                                            <p:cond delay="0"/>
                                          </p:stCondLst>
                                        </p:cTn>
                                        <p:tgtEl>
                                          <p:spTgt spid="62"/>
                                        </p:tgtEl>
                                        <p:attrNameLst>
                                          <p:attrName>style.visibility</p:attrName>
                                        </p:attrNameLst>
                                      </p:cBhvr>
                                      <p:to>
                                        <p:strVal val="visible"/>
                                      </p:to>
                                    </p:set>
                                    <p:animEffect transition="in" filter="blinds(horizontal)">
                                      <p:cBhvr>
                                        <p:cTn id="49" dur="500"/>
                                        <p:tgtEl>
                                          <p:spTgt spid="62"/>
                                        </p:tgtEl>
                                      </p:cBhvr>
                                    </p:animEffect>
                                  </p:childTnLst>
                                </p:cTn>
                              </p:par>
                              <p:par>
                                <p:cTn id="50" presetID="3" presetClass="entr" presetSubtype="10" fill="hold" nodeType="withEffect">
                                  <p:stCondLst>
                                    <p:cond delay="0"/>
                                  </p:stCondLst>
                                  <p:childTnLst>
                                    <p:set>
                                      <p:cBhvr>
                                        <p:cTn id="51" dur="1" fill="hold">
                                          <p:stCondLst>
                                            <p:cond delay="0"/>
                                          </p:stCondLst>
                                        </p:cTn>
                                        <p:tgtEl>
                                          <p:spTgt spid="63"/>
                                        </p:tgtEl>
                                        <p:attrNameLst>
                                          <p:attrName>style.visibility</p:attrName>
                                        </p:attrNameLst>
                                      </p:cBhvr>
                                      <p:to>
                                        <p:strVal val="visible"/>
                                      </p:to>
                                    </p:set>
                                    <p:animEffect transition="in" filter="blinds(horizontal)">
                                      <p:cBhvr>
                                        <p:cTn id="52" dur="500"/>
                                        <p:tgtEl>
                                          <p:spTgt spid="63"/>
                                        </p:tgtEl>
                                      </p:cBhvr>
                                    </p:animEffect>
                                  </p:childTnLst>
                                </p:cTn>
                              </p:par>
                              <p:par>
                                <p:cTn id="53" presetID="3" presetClass="entr" presetSubtype="10" fill="hold" nodeType="withEffect">
                                  <p:stCondLst>
                                    <p:cond delay="0"/>
                                  </p:stCondLst>
                                  <p:childTnLst>
                                    <p:set>
                                      <p:cBhvr>
                                        <p:cTn id="54" dur="1" fill="hold">
                                          <p:stCondLst>
                                            <p:cond delay="0"/>
                                          </p:stCondLst>
                                        </p:cTn>
                                        <p:tgtEl>
                                          <p:spTgt spid="64"/>
                                        </p:tgtEl>
                                        <p:attrNameLst>
                                          <p:attrName>style.visibility</p:attrName>
                                        </p:attrNameLst>
                                      </p:cBhvr>
                                      <p:to>
                                        <p:strVal val="visible"/>
                                      </p:to>
                                    </p:set>
                                    <p:animEffect transition="in" filter="blinds(horizontal)">
                                      <p:cBhvr>
                                        <p:cTn id="55" dur="500"/>
                                        <p:tgtEl>
                                          <p:spTgt spid="64"/>
                                        </p:tgtEl>
                                      </p:cBhvr>
                                    </p:animEffect>
                                  </p:childTnLst>
                                </p:cTn>
                              </p:par>
                              <p:par>
                                <p:cTn id="56" presetID="3" presetClass="entr" presetSubtype="10" fill="hold" grpId="1" nodeType="withEffect">
                                  <p:stCondLst>
                                    <p:cond delay="0"/>
                                  </p:stCondLst>
                                  <p:childTnLst>
                                    <p:set>
                                      <p:cBhvr>
                                        <p:cTn id="57" dur="1" fill="hold">
                                          <p:stCondLst>
                                            <p:cond delay="0"/>
                                          </p:stCondLst>
                                        </p:cTn>
                                        <p:tgtEl>
                                          <p:spTgt spid="65"/>
                                        </p:tgtEl>
                                        <p:attrNameLst>
                                          <p:attrName>style.visibility</p:attrName>
                                        </p:attrNameLst>
                                      </p:cBhvr>
                                      <p:to>
                                        <p:strVal val="visible"/>
                                      </p:to>
                                    </p:set>
                                    <p:animEffect transition="in" filter="blinds(horizontal)">
                                      <p:cBhvr>
                                        <p:cTn id="58" dur="500"/>
                                        <p:tgtEl>
                                          <p:spTgt spid="65"/>
                                        </p:tgtEl>
                                      </p:cBhvr>
                                    </p:animEffect>
                                  </p:childTnLst>
                                </p:cTn>
                              </p:par>
                              <p:par>
                                <p:cTn id="59" presetID="3" presetClass="entr" presetSubtype="10" fill="hold" grpId="0" nodeType="withEffect">
                                  <p:stCondLst>
                                    <p:cond delay="0"/>
                                  </p:stCondLst>
                                  <p:childTnLst>
                                    <p:set>
                                      <p:cBhvr>
                                        <p:cTn id="60" dur="1" fill="hold">
                                          <p:stCondLst>
                                            <p:cond delay="0"/>
                                          </p:stCondLst>
                                        </p:cTn>
                                        <p:tgtEl>
                                          <p:spTgt spid="68"/>
                                        </p:tgtEl>
                                        <p:attrNameLst>
                                          <p:attrName>style.visibility</p:attrName>
                                        </p:attrNameLst>
                                      </p:cBhvr>
                                      <p:to>
                                        <p:strVal val="visible"/>
                                      </p:to>
                                    </p:set>
                                    <p:animEffect transition="in" filter="blinds(horizontal)">
                                      <p:cBhvr>
                                        <p:cTn id="61" dur="500"/>
                                        <p:tgtEl>
                                          <p:spTgt spid="68"/>
                                        </p:tgtEl>
                                      </p:cBhvr>
                                    </p:animEffect>
                                  </p:childTnLst>
                                </p:cTn>
                              </p:par>
                            </p:childTnLst>
                          </p:cTn>
                        </p:par>
                      </p:childTnLst>
                    </p:cTn>
                  </p:par>
                  <p:par>
                    <p:cTn id="62" fill="hold">
                      <p:stCondLst>
                        <p:cond delay="indefinite"/>
                      </p:stCondLst>
                      <p:childTnLst>
                        <p:par>
                          <p:cTn id="63" fill="hold">
                            <p:stCondLst>
                              <p:cond delay="0"/>
                            </p:stCondLst>
                            <p:childTnLst>
                              <p:par>
                                <p:cTn id="64" presetID="26" presetClass="emph" presetSubtype="0" fill="hold" grpId="0" nodeType="clickEffect">
                                  <p:stCondLst>
                                    <p:cond delay="0"/>
                                  </p:stCondLst>
                                  <p:childTnLst>
                                    <p:animEffect transition="out" filter="fade">
                                      <p:cBhvr>
                                        <p:cTn id="65" dur="500" tmFilter="0, 0; .2, .5; .8, .5; 1, 0"/>
                                        <p:tgtEl>
                                          <p:spTgt spid="57"/>
                                        </p:tgtEl>
                                      </p:cBhvr>
                                    </p:animEffect>
                                    <p:animScale>
                                      <p:cBhvr>
                                        <p:cTn id="66" dur="250" autoRev="1" fill="hold"/>
                                        <p:tgtEl>
                                          <p:spTgt spid="57"/>
                                        </p:tgtEl>
                                      </p:cBhvr>
                                      <p:by x="105000" y="105000"/>
                                    </p:animScale>
                                  </p:childTnLst>
                                </p:cTn>
                              </p:par>
                            </p:childTnLst>
                          </p:cTn>
                        </p:par>
                      </p:childTnLst>
                    </p:cTn>
                  </p:par>
                  <p:par>
                    <p:cTn id="67" fill="hold">
                      <p:stCondLst>
                        <p:cond delay="indefinite"/>
                      </p:stCondLst>
                      <p:childTnLst>
                        <p:par>
                          <p:cTn id="68" fill="hold">
                            <p:stCondLst>
                              <p:cond delay="0"/>
                            </p:stCondLst>
                            <p:childTnLst>
                              <p:par>
                                <p:cTn id="69" presetID="3" presetClass="entr" presetSubtype="10" fill="hold" grpId="1" nodeType="clickEffect">
                                  <p:stCondLst>
                                    <p:cond delay="0"/>
                                  </p:stCondLst>
                                  <p:childTnLst>
                                    <p:set>
                                      <p:cBhvr>
                                        <p:cTn id="70" dur="1" fill="hold">
                                          <p:stCondLst>
                                            <p:cond delay="0"/>
                                          </p:stCondLst>
                                        </p:cTn>
                                        <p:tgtEl>
                                          <p:spTgt spid="35"/>
                                        </p:tgtEl>
                                        <p:attrNameLst>
                                          <p:attrName>style.visibility</p:attrName>
                                        </p:attrNameLst>
                                      </p:cBhvr>
                                      <p:to>
                                        <p:strVal val="visible"/>
                                      </p:to>
                                    </p:set>
                                    <p:animEffect transition="in" filter="blinds(horizontal)">
                                      <p:cBhvr>
                                        <p:cTn id="71" dur="500"/>
                                        <p:tgtEl>
                                          <p:spTgt spid="35"/>
                                        </p:tgtEl>
                                      </p:cBhvr>
                                    </p:animEffect>
                                  </p:childTnLst>
                                </p:cTn>
                              </p:par>
                              <p:par>
                                <p:cTn id="72" presetID="3" presetClass="entr" presetSubtype="10" fill="hold" nodeType="withEffect">
                                  <p:stCondLst>
                                    <p:cond delay="0"/>
                                  </p:stCondLst>
                                  <p:childTnLst>
                                    <p:set>
                                      <p:cBhvr>
                                        <p:cTn id="73" dur="1" fill="hold">
                                          <p:stCondLst>
                                            <p:cond delay="0"/>
                                          </p:stCondLst>
                                        </p:cTn>
                                        <p:tgtEl>
                                          <p:spTgt spid="12"/>
                                        </p:tgtEl>
                                        <p:attrNameLst>
                                          <p:attrName>style.visibility</p:attrName>
                                        </p:attrNameLst>
                                      </p:cBhvr>
                                      <p:to>
                                        <p:strVal val="visible"/>
                                      </p:to>
                                    </p:set>
                                    <p:animEffect transition="in" filter="blinds(horizontal)">
                                      <p:cBhvr>
                                        <p:cTn id="74" dur="500"/>
                                        <p:tgtEl>
                                          <p:spTgt spid="12"/>
                                        </p:tgtEl>
                                      </p:cBhvr>
                                    </p:animEffect>
                                  </p:childTnLst>
                                </p:cTn>
                              </p:par>
                              <p:par>
                                <p:cTn id="75" presetID="1" presetClass="entr" presetSubtype="0" fill="hold" grpId="1" nodeType="withEffect">
                                  <p:stCondLst>
                                    <p:cond delay="0"/>
                                  </p:stCondLst>
                                  <p:childTnLst>
                                    <p:set>
                                      <p:cBhvr>
                                        <p:cTn id="76" dur="1" fill="hold">
                                          <p:stCondLst>
                                            <p:cond delay="0"/>
                                          </p:stCondLst>
                                        </p:cTn>
                                        <p:tgtEl>
                                          <p:spTgt spid="67"/>
                                        </p:tgtEl>
                                        <p:attrNameLst>
                                          <p:attrName>style.visibility</p:attrName>
                                        </p:attrNameLst>
                                      </p:cBhvr>
                                      <p:to>
                                        <p:strVal val="visible"/>
                                      </p:to>
                                    </p:set>
                                  </p:childTnLst>
                                </p:cTn>
                              </p:par>
                              <p:par>
                                <p:cTn id="77" presetID="1" presetClass="entr" presetSubtype="0" fill="hold" grpId="1" nodeType="withEffect">
                                  <p:stCondLst>
                                    <p:cond delay="0"/>
                                  </p:stCondLst>
                                  <p:childTnLst>
                                    <p:set>
                                      <p:cBhvr>
                                        <p:cTn id="78" dur="1" fill="hold">
                                          <p:stCondLst>
                                            <p:cond delay="0"/>
                                          </p:stCondLst>
                                        </p:cTn>
                                        <p:tgtEl>
                                          <p:spTgt spid="60"/>
                                        </p:tgtEl>
                                        <p:attrNameLst>
                                          <p:attrName>style.visibility</p:attrName>
                                        </p:attrNameLst>
                                      </p:cBhvr>
                                      <p:to>
                                        <p:strVal val="visible"/>
                                      </p:to>
                                    </p:set>
                                  </p:childTnLst>
                                </p:cTn>
                              </p:par>
                              <p:par>
                                <p:cTn id="79" presetID="8" presetClass="emph" presetSubtype="0" fill="hold" grpId="0" nodeType="withEffect">
                                  <p:stCondLst>
                                    <p:cond delay="0"/>
                                  </p:stCondLst>
                                  <p:childTnLst>
                                    <p:animRot by="5400000">
                                      <p:cBhvr>
                                        <p:cTn id="80" dur="500" fill="hold"/>
                                        <p:tgtEl>
                                          <p:spTgt spid="56"/>
                                        </p:tgtEl>
                                        <p:attrNameLst>
                                          <p:attrName>r</p:attrName>
                                        </p:attrNameLst>
                                      </p:cBhvr>
                                    </p:animRot>
                                  </p:childTnLst>
                                </p:cTn>
                              </p:par>
                            </p:childTnLst>
                          </p:cTn>
                        </p:par>
                      </p:childTnLst>
                    </p:cTn>
                  </p:par>
                  <p:par>
                    <p:cTn id="81" fill="hold">
                      <p:stCondLst>
                        <p:cond delay="indefinite"/>
                      </p:stCondLst>
                      <p:childTnLst>
                        <p:par>
                          <p:cTn id="82" fill="hold">
                            <p:stCondLst>
                              <p:cond delay="0"/>
                            </p:stCondLst>
                            <p:childTnLst>
                              <p:par>
                                <p:cTn id="83" presetID="64" presetClass="path" presetSubtype="0" accel="50000" decel="50000" fill="hold" grpId="1" nodeType="clickEffect">
                                  <p:stCondLst>
                                    <p:cond delay="0"/>
                                  </p:stCondLst>
                                  <p:childTnLst>
                                    <p:animMotion origin="layout" path="M -2.08333E-7 -1.48148E-6 L -2.08333E-7 -0.05185 " pathEditMode="relative" rAng="0" ptsTypes="AA">
                                      <p:cBhvr>
                                        <p:cTn id="84" dur="2000" fill="hold"/>
                                        <p:tgtEl>
                                          <p:spTgt spid="56"/>
                                        </p:tgtEl>
                                        <p:attrNameLst>
                                          <p:attrName>ppt_x</p:attrName>
                                          <p:attrName>ppt_y</p:attrName>
                                        </p:attrNameLst>
                                      </p:cBhvr>
                                      <p:rCtr x="0" y="-2593"/>
                                    </p:animMotion>
                                  </p:childTnLst>
                                </p:cTn>
                              </p:par>
                              <p:par>
                                <p:cTn id="85" presetID="64" presetClass="path" presetSubtype="0" accel="50000" decel="50000" fill="hold" grpId="0" nodeType="withEffect">
                                  <p:stCondLst>
                                    <p:cond delay="0"/>
                                  </p:stCondLst>
                                  <p:childTnLst>
                                    <p:animMotion origin="layout" path="M -4.79167E-6 2.22222E-6 L 0.02097 -0.04908 " pathEditMode="relative" rAng="0" ptsTypes="AA">
                                      <p:cBhvr>
                                        <p:cTn id="86" dur="2000" fill="hold"/>
                                        <p:tgtEl>
                                          <p:spTgt spid="65"/>
                                        </p:tgtEl>
                                        <p:attrNameLst>
                                          <p:attrName>ppt_x</p:attrName>
                                          <p:attrName>ppt_y</p:attrName>
                                        </p:attrNameLst>
                                      </p:cBhvr>
                                      <p:rCtr x="1042" y="-2454"/>
                                    </p:animMotion>
                                  </p:childTnLst>
                                </p:cTn>
                              </p:par>
                              <p:par>
                                <p:cTn id="87" presetID="42" presetClass="path" presetSubtype="0" accel="50000" decel="50000" fill="hold" nodeType="withEffect">
                                  <p:stCondLst>
                                    <p:cond delay="0"/>
                                  </p:stCondLst>
                                  <p:childTnLst>
                                    <p:animMotion origin="layout" path="M 1.25E-6 4.81481E-6 L 0.00169 -0.047 " pathEditMode="relative" rAng="0" ptsTypes="AA">
                                      <p:cBhvr>
                                        <p:cTn id="88" dur="2000" fill="hold"/>
                                        <p:tgtEl>
                                          <p:spTgt spid="63"/>
                                        </p:tgtEl>
                                        <p:attrNameLst>
                                          <p:attrName>ppt_x</p:attrName>
                                          <p:attrName>ppt_y</p:attrName>
                                        </p:attrNameLst>
                                      </p:cBhvr>
                                      <p:rCtr x="78" y="-2361"/>
                                    </p:animMotion>
                                  </p:childTnLst>
                                </p:cTn>
                              </p:par>
                              <p:par>
                                <p:cTn id="89" presetID="42" presetClass="path" presetSubtype="0" accel="50000" decel="50000" fill="hold" grpId="0" nodeType="withEffect">
                                  <p:stCondLst>
                                    <p:cond delay="0"/>
                                  </p:stCondLst>
                                  <p:childTnLst>
                                    <p:animMotion origin="layout" path="M -8.33333E-7 -1.11111E-6 L -0.00078 -0.04352 " pathEditMode="relative" rAng="0" ptsTypes="AA">
                                      <p:cBhvr>
                                        <p:cTn id="90" dur="2000" fill="hold"/>
                                        <p:tgtEl>
                                          <p:spTgt spid="67"/>
                                        </p:tgtEl>
                                        <p:attrNameLst>
                                          <p:attrName>ppt_x</p:attrName>
                                          <p:attrName>ppt_y</p:attrName>
                                        </p:attrNameLst>
                                      </p:cBhvr>
                                      <p:rCtr x="-39" y="-2176"/>
                                    </p:animMotion>
                                  </p:childTnLst>
                                </p:cTn>
                              </p:par>
                              <p:par>
                                <p:cTn id="91" presetID="1" presetClass="exit" presetSubtype="0" fill="hold" nodeType="withEffect">
                                  <p:stCondLst>
                                    <p:cond delay="0"/>
                                  </p:stCondLst>
                                  <p:childTnLst>
                                    <p:set>
                                      <p:cBhvr>
                                        <p:cTn id="92" dur="1" fill="hold">
                                          <p:stCondLst>
                                            <p:cond delay="0"/>
                                          </p:stCondLst>
                                        </p:cTn>
                                        <p:tgtEl>
                                          <p:spTgt spid="12"/>
                                        </p:tgtEl>
                                        <p:attrNameLst>
                                          <p:attrName>style.visibility</p:attrName>
                                        </p:attrNameLst>
                                      </p:cBhvr>
                                      <p:to>
                                        <p:strVal val="hidden"/>
                                      </p:to>
                                    </p:set>
                                  </p:childTnLst>
                                </p:cTn>
                              </p:par>
                              <p:par>
                                <p:cTn id="93" presetID="1" presetClass="exit" presetSubtype="0" fill="hold" grpId="2" nodeType="withEffect">
                                  <p:stCondLst>
                                    <p:cond delay="0"/>
                                  </p:stCondLst>
                                  <p:childTnLst>
                                    <p:set>
                                      <p:cBhvr>
                                        <p:cTn id="94" dur="1" fill="hold">
                                          <p:stCondLst>
                                            <p:cond delay="0"/>
                                          </p:stCondLst>
                                        </p:cTn>
                                        <p:tgtEl>
                                          <p:spTgt spid="35"/>
                                        </p:tgtEl>
                                        <p:attrNameLst>
                                          <p:attrName>style.visibility</p:attrName>
                                        </p:attrNameLst>
                                      </p:cBhvr>
                                      <p:to>
                                        <p:strVal val="hidden"/>
                                      </p:to>
                                    </p:set>
                                  </p:childTnLst>
                                </p:cTn>
                              </p:par>
                              <p:par>
                                <p:cTn id="95" presetID="1" presetClass="exit" presetSubtype="0" fill="hold" grpId="0" nodeType="withEffect">
                                  <p:stCondLst>
                                    <p:cond delay="0"/>
                                  </p:stCondLst>
                                  <p:childTnLst>
                                    <p:set>
                                      <p:cBhvr>
                                        <p:cTn id="96" dur="1" fill="hold">
                                          <p:stCondLst>
                                            <p:cond delay="0"/>
                                          </p:stCondLst>
                                        </p:cTn>
                                        <p:tgtEl>
                                          <p:spTgt spid="60"/>
                                        </p:tgtEl>
                                        <p:attrNameLst>
                                          <p:attrName>style.visibility</p:attrName>
                                        </p:attrNameLst>
                                      </p:cBhvr>
                                      <p:to>
                                        <p:strVal val="hidden"/>
                                      </p:to>
                                    </p:set>
                                  </p:childTnLst>
                                </p:cTn>
                              </p:par>
                            </p:childTnLst>
                          </p:cTn>
                        </p:par>
                      </p:childTnLst>
                    </p:cTn>
                  </p:par>
                  <p:par>
                    <p:cTn id="97" fill="hold">
                      <p:stCondLst>
                        <p:cond delay="indefinite"/>
                      </p:stCondLst>
                      <p:childTnLst>
                        <p:par>
                          <p:cTn id="98" fill="hold">
                            <p:stCondLst>
                              <p:cond delay="0"/>
                            </p:stCondLst>
                            <p:childTnLst>
                              <p:par>
                                <p:cTn id="99" presetID="1" presetClass="exit" presetSubtype="0" fill="hold" grpId="2" nodeType="clickEffect">
                                  <p:stCondLst>
                                    <p:cond delay="0"/>
                                  </p:stCondLst>
                                  <p:childTnLst>
                                    <p:set>
                                      <p:cBhvr>
                                        <p:cTn id="100" dur="1" fill="hold">
                                          <p:stCondLst>
                                            <p:cond delay="0"/>
                                          </p:stCondLst>
                                        </p:cTn>
                                        <p:tgtEl>
                                          <p:spTgt spid="57"/>
                                        </p:tgtEl>
                                        <p:attrNameLst>
                                          <p:attrName>style.visibility</p:attrName>
                                        </p:attrNameLst>
                                      </p:cBhvr>
                                      <p:to>
                                        <p:strVal val="hidden"/>
                                      </p:to>
                                    </p:set>
                                  </p:childTnLst>
                                </p:cTn>
                              </p:par>
                              <p:par>
                                <p:cTn id="101" presetID="1" presetClass="exit" presetSubtype="0" fill="hold" grpId="1" nodeType="withEffect">
                                  <p:stCondLst>
                                    <p:cond delay="0"/>
                                  </p:stCondLst>
                                  <p:childTnLst>
                                    <p:set>
                                      <p:cBhvr>
                                        <p:cTn id="102" dur="1" fill="hold">
                                          <p:stCondLst>
                                            <p:cond delay="0"/>
                                          </p:stCondLst>
                                        </p:cTn>
                                        <p:tgtEl>
                                          <p:spTgt spid="6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P spid="25" grpId="0" animBg="1"/>
      <p:bldP spid="28" grpId="0"/>
      <p:bldP spid="29" grpId="0"/>
      <p:bldP spid="30" grpId="0"/>
      <p:bldP spid="56" grpId="0" animBg="1"/>
      <p:bldP spid="56" grpId="1" animBg="1"/>
      <p:bldP spid="56" grpId="2" animBg="1"/>
      <p:bldP spid="57" grpId="0" animBg="1"/>
      <p:bldP spid="57" grpId="1" animBg="1"/>
      <p:bldP spid="57" grpId="2" animBg="1"/>
      <p:bldP spid="58" grpId="0" animBg="1"/>
      <p:bldP spid="59" grpId="0" animBg="1"/>
      <p:bldP spid="60" grpId="0" animBg="1"/>
      <p:bldP spid="60" grpId="1" animBg="1"/>
      <p:bldP spid="61" grpId="0"/>
      <p:bldP spid="61" grpId="1"/>
      <p:bldP spid="62" grpId="0"/>
      <p:bldP spid="65" grpId="0" animBg="1"/>
      <p:bldP spid="65" grpId="1" animBg="1"/>
      <p:bldP spid="67" grpId="0" animBg="1"/>
      <p:bldP spid="67" grpId="1" animBg="1"/>
      <p:bldP spid="68" grpId="0" animBg="1"/>
      <p:bldP spid="35" grpId="1"/>
      <p:bldP spid="35" grpId="2"/>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5" name="Straight Connector 34">
            <a:extLst>
              <a:ext uri="{FF2B5EF4-FFF2-40B4-BE49-F238E27FC236}">
                <a16:creationId xmlns:a16="http://schemas.microsoft.com/office/drawing/2014/main" id="{0C74D560-347E-194C-AB6D-22362C1681CB}"/>
              </a:ext>
            </a:extLst>
          </p:cNvPr>
          <p:cNvCxnSpPr>
            <a:cxnSpLocks/>
          </p:cNvCxnSpPr>
          <p:nvPr/>
        </p:nvCxnSpPr>
        <p:spPr>
          <a:xfrm flipV="1">
            <a:off x="3599606" y="4051513"/>
            <a:ext cx="497504" cy="558274"/>
          </a:xfrm>
          <a:prstGeom prst="line">
            <a:avLst/>
          </a:prstGeom>
        </p:spPr>
        <p:style>
          <a:lnRef idx="3">
            <a:schemeClr val="accent3"/>
          </a:lnRef>
          <a:fillRef idx="0">
            <a:schemeClr val="accent3"/>
          </a:fillRef>
          <a:effectRef idx="2">
            <a:schemeClr val="accent3"/>
          </a:effectRef>
          <a:fontRef idx="minor">
            <a:schemeClr val="tx1"/>
          </a:fontRef>
        </p:style>
      </p:cxnSp>
      <p:pic>
        <p:nvPicPr>
          <p:cNvPr id="34" name="Picture 33">
            <a:extLst>
              <a:ext uri="{FF2B5EF4-FFF2-40B4-BE49-F238E27FC236}">
                <a16:creationId xmlns:a16="http://schemas.microsoft.com/office/drawing/2014/main" id="{BF9728BD-711D-864C-AF94-C8A4B44E2966}"/>
              </a:ext>
            </a:extLst>
          </p:cNvPr>
          <p:cNvPicPr>
            <a:picLocks noChangeAspect="1"/>
          </p:cNvPicPr>
          <p:nvPr/>
        </p:nvPicPr>
        <p:blipFill>
          <a:blip r:embed="rId2"/>
          <a:stretch>
            <a:fillRect/>
          </a:stretch>
        </p:blipFill>
        <p:spPr>
          <a:xfrm>
            <a:off x="6380558" y="2078"/>
            <a:ext cx="5779308" cy="6826808"/>
          </a:xfrm>
          <a:prstGeom prst="rect">
            <a:avLst/>
          </a:prstGeom>
        </p:spPr>
      </p:pic>
      <p:sp>
        <p:nvSpPr>
          <p:cNvPr id="4" name="Slide Number Placeholder 3">
            <a:extLst>
              <a:ext uri="{FF2B5EF4-FFF2-40B4-BE49-F238E27FC236}">
                <a16:creationId xmlns:a16="http://schemas.microsoft.com/office/drawing/2014/main" id="{C71092A9-D2DF-0041-B95C-F16E4EECA37F}"/>
              </a:ext>
            </a:extLst>
          </p:cNvPr>
          <p:cNvSpPr>
            <a:spLocks noGrp="1"/>
          </p:cNvSpPr>
          <p:nvPr>
            <p:ph type="sldNum" sz="quarter" idx="12"/>
          </p:nvPr>
        </p:nvSpPr>
        <p:spPr/>
        <p:txBody>
          <a:bodyPr/>
          <a:lstStyle/>
          <a:p>
            <a:fld id="{695BF5D1-84DB-A94B-BA3F-B40AEDD46423}" type="slidenum">
              <a:rPr lang="pt-BR" smtClean="0"/>
              <a:t>11</a:t>
            </a:fld>
            <a:endParaRPr lang="pt-BR"/>
          </a:p>
        </p:txBody>
      </p:sp>
      <p:sp>
        <p:nvSpPr>
          <p:cNvPr id="2" name="Title 1">
            <a:extLst>
              <a:ext uri="{FF2B5EF4-FFF2-40B4-BE49-F238E27FC236}">
                <a16:creationId xmlns:a16="http://schemas.microsoft.com/office/drawing/2014/main" id="{A87A0AB9-A97B-354D-B112-71049CDE2E95}"/>
              </a:ext>
            </a:extLst>
          </p:cNvPr>
          <p:cNvSpPr>
            <a:spLocks noGrp="1"/>
          </p:cNvSpPr>
          <p:nvPr>
            <p:ph type="title"/>
          </p:nvPr>
        </p:nvSpPr>
        <p:spPr>
          <a:xfrm>
            <a:off x="1524000" y="365125"/>
            <a:ext cx="4693920" cy="1325563"/>
          </a:xfrm>
        </p:spPr>
        <p:txBody>
          <a:bodyPr>
            <a:normAutofit/>
          </a:bodyPr>
          <a:lstStyle/>
          <a:p>
            <a:r>
              <a:rPr lang="en-US" dirty="0"/>
              <a:t>SS-SOM</a:t>
            </a:r>
          </a:p>
        </p:txBody>
      </p:sp>
      <p:sp>
        <p:nvSpPr>
          <p:cNvPr id="23" name="Estrela de 5 pontas 13">
            <a:extLst>
              <a:ext uri="{FF2B5EF4-FFF2-40B4-BE49-F238E27FC236}">
                <a16:creationId xmlns:a16="http://schemas.microsoft.com/office/drawing/2014/main" id="{C57803AF-6969-8C46-96B1-DB763599FF5C}"/>
              </a:ext>
            </a:extLst>
          </p:cNvPr>
          <p:cNvSpPr/>
          <p:nvPr/>
        </p:nvSpPr>
        <p:spPr>
          <a:xfrm>
            <a:off x="1524000" y="6003983"/>
            <a:ext cx="304800" cy="304800"/>
          </a:xfrm>
          <a:prstGeom prst="star5">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pt-BR" sz="2400"/>
          </a:p>
        </p:txBody>
      </p:sp>
      <p:sp>
        <p:nvSpPr>
          <p:cNvPr id="24" name="Estrela de 5 pontas 11">
            <a:extLst>
              <a:ext uri="{FF2B5EF4-FFF2-40B4-BE49-F238E27FC236}">
                <a16:creationId xmlns:a16="http://schemas.microsoft.com/office/drawing/2014/main" id="{4BDCFFDA-4386-C44A-8528-6502AD0DDF19}"/>
              </a:ext>
            </a:extLst>
          </p:cNvPr>
          <p:cNvSpPr/>
          <p:nvPr/>
        </p:nvSpPr>
        <p:spPr>
          <a:xfrm>
            <a:off x="1524000" y="5561641"/>
            <a:ext cx="304800" cy="304800"/>
          </a:xfrm>
          <a:prstGeom prst="star5">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pt-BR" sz="2400"/>
          </a:p>
        </p:txBody>
      </p:sp>
      <p:sp>
        <p:nvSpPr>
          <p:cNvPr id="25" name="Estrela de 5 pontas 9">
            <a:extLst>
              <a:ext uri="{FF2B5EF4-FFF2-40B4-BE49-F238E27FC236}">
                <a16:creationId xmlns:a16="http://schemas.microsoft.com/office/drawing/2014/main" id="{51B64FF7-0943-784E-9D89-FB32D0377DAC}"/>
              </a:ext>
            </a:extLst>
          </p:cNvPr>
          <p:cNvSpPr/>
          <p:nvPr/>
        </p:nvSpPr>
        <p:spPr>
          <a:xfrm>
            <a:off x="1524000" y="5098719"/>
            <a:ext cx="304800" cy="30480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400"/>
          </a:p>
        </p:txBody>
      </p:sp>
      <p:cxnSp>
        <p:nvCxnSpPr>
          <p:cNvPr id="7" name="Straight Arrow Connector 6">
            <a:extLst>
              <a:ext uri="{FF2B5EF4-FFF2-40B4-BE49-F238E27FC236}">
                <a16:creationId xmlns:a16="http://schemas.microsoft.com/office/drawing/2014/main" id="{CB2F7DE9-2B79-1046-8BF6-250D0F57F75B}"/>
              </a:ext>
            </a:extLst>
          </p:cNvPr>
          <p:cNvCxnSpPr/>
          <p:nvPr/>
        </p:nvCxnSpPr>
        <p:spPr>
          <a:xfrm>
            <a:off x="1921366" y="5251546"/>
            <a:ext cx="27432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6" name="Straight Arrow Connector 25">
            <a:extLst>
              <a:ext uri="{FF2B5EF4-FFF2-40B4-BE49-F238E27FC236}">
                <a16:creationId xmlns:a16="http://schemas.microsoft.com/office/drawing/2014/main" id="{6D7A19AD-4357-9940-A991-FC5099781BAA}"/>
              </a:ext>
            </a:extLst>
          </p:cNvPr>
          <p:cNvCxnSpPr/>
          <p:nvPr/>
        </p:nvCxnSpPr>
        <p:spPr>
          <a:xfrm>
            <a:off x="1921366" y="5690385"/>
            <a:ext cx="27432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7" name="Straight Arrow Connector 26">
            <a:extLst>
              <a:ext uri="{FF2B5EF4-FFF2-40B4-BE49-F238E27FC236}">
                <a16:creationId xmlns:a16="http://schemas.microsoft.com/office/drawing/2014/main" id="{1F21E827-C5C2-9641-B780-3D06679AE685}"/>
              </a:ext>
            </a:extLst>
          </p:cNvPr>
          <p:cNvCxnSpPr/>
          <p:nvPr/>
        </p:nvCxnSpPr>
        <p:spPr>
          <a:xfrm>
            <a:off x="1926532" y="6129396"/>
            <a:ext cx="27432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56" name="Estrela de 5 pontas 9">
            <a:extLst>
              <a:ext uri="{FF2B5EF4-FFF2-40B4-BE49-F238E27FC236}">
                <a16:creationId xmlns:a16="http://schemas.microsoft.com/office/drawing/2014/main" id="{CD93CE92-AAD7-954F-8CEC-EA96DB363FD0}"/>
              </a:ext>
            </a:extLst>
          </p:cNvPr>
          <p:cNvSpPr/>
          <p:nvPr/>
        </p:nvSpPr>
        <p:spPr>
          <a:xfrm>
            <a:off x="2888894" y="3207285"/>
            <a:ext cx="304800" cy="30480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400"/>
          </a:p>
        </p:txBody>
      </p:sp>
      <p:sp>
        <p:nvSpPr>
          <p:cNvPr id="57" name="Elipse 10">
            <a:extLst>
              <a:ext uri="{FF2B5EF4-FFF2-40B4-BE49-F238E27FC236}">
                <a16:creationId xmlns:a16="http://schemas.microsoft.com/office/drawing/2014/main" id="{4EA94327-F171-764B-A932-0ADF0737493B}"/>
              </a:ext>
            </a:extLst>
          </p:cNvPr>
          <p:cNvSpPr/>
          <p:nvPr/>
        </p:nvSpPr>
        <p:spPr>
          <a:xfrm>
            <a:off x="3743570" y="3327443"/>
            <a:ext cx="203200" cy="203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400"/>
          </a:p>
        </p:txBody>
      </p:sp>
      <p:sp>
        <p:nvSpPr>
          <p:cNvPr id="58" name="Estrela de 5 pontas 11">
            <a:extLst>
              <a:ext uri="{FF2B5EF4-FFF2-40B4-BE49-F238E27FC236}">
                <a16:creationId xmlns:a16="http://schemas.microsoft.com/office/drawing/2014/main" id="{2C934ADE-CE69-9A41-B895-E0F8500CDA24}"/>
              </a:ext>
            </a:extLst>
          </p:cNvPr>
          <p:cNvSpPr/>
          <p:nvPr/>
        </p:nvSpPr>
        <p:spPr>
          <a:xfrm>
            <a:off x="4080486" y="2275316"/>
            <a:ext cx="304800" cy="304800"/>
          </a:xfrm>
          <a:prstGeom prst="star5">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pt-BR" sz="2400"/>
          </a:p>
        </p:txBody>
      </p:sp>
      <p:sp>
        <p:nvSpPr>
          <p:cNvPr id="59" name="Estrela de 5 pontas 13">
            <a:extLst>
              <a:ext uri="{FF2B5EF4-FFF2-40B4-BE49-F238E27FC236}">
                <a16:creationId xmlns:a16="http://schemas.microsoft.com/office/drawing/2014/main" id="{E2AF0A20-DEC2-6646-A1F4-F73A7BC42F31}"/>
              </a:ext>
            </a:extLst>
          </p:cNvPr>
          <p:cNvSpPr/>
          <p:nvPr/>
        </p:nvSpPr>
        <p:spPr>
          <a:xfrm>
            <a:off x="4463704" y="3143382"/>
            <a:ext cx="304800" cy="304800"/>
          </a:xfrm>
          <a:prstGeom prst="star5">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pt-BR" sz="2400"/>
          </a:p>
        </p:txBody>
      </p:sp>
      <p:sp>
        <p:nvSpPr>
          <p:cNvPr id="60" name="Chave direita 14">
            <a:extLst>
              <a:ext uri="{FF2B5EF4-FFF2-40B4-BE49-F238E27FC236}">
                <a16:creationId xmlns:a16="http://schemas.microsoft.com/office/drawing/2014/main" id="{55BA0880-66F9-E145-A169-5435F4D30D2A}"/>
              </a:ext>
            </a:extLst>
          </p:cNvPr>
          <p:cNvSpPr/>
          <p:nvPr/>
        </p:nvSpPr>
        <p:spPr>
          <a:xfrm rot="20225566" flipH="1">
            <a:off x="3614505" y="3490880"/>
            <a:ext cx="177242" cy="711199"/>
          </a:xfrm>
          <a:prstGeom prst="rightBrace">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pt-BR" sz="2400"/>
          </a:p>
        </p:txBody>
      </p:sp>
      <p:sp>
        <p:nvSpPr>
          <p:cNvPr id="61" name="CaixaDeTexto 20">
            <a:extLst>
              <a:ext uri="{FF2B5EF4-FFF2-40B4-BE49-F238E27FC236}">
                <a16:creationId xmlns:a16="http://schemas.microsoft.com/office/drawing/2014/main" id="{71EC9026-37D1-8D4B-9AAB-977CB2EF604D}"/>
              </a:ext>
            </a:extLst>
          </p:cNvPr>
          <p:cNvSpPr txBox="1"/>
          <p:nvPr/>
        </p:nvSpPr>
        <p:spPr>
          <a:xfrm>
            <a:off x="3558228" y="2845481"/>
            <a:ext cx="711200" cy="461665"/>
          </a:xfrm>
          <a:prstGeom prst="rect">
            <a:avLst/>
          </a:prstGeom>
          <a:noFill/>
        </p:spPr>
        <p:txBody>
          <a:bodyPr wrap="square" rtlCol="0">
            <a:spAutoFit/>
          </a:bodyPr>
          <a:lstStyle/>
          <a:p>
            <a:r>
              <a:rPr lang="pt-BR" sz="2400" b="1" dirty="0"/>
              <a:t>x</a:t>
            </a:r>
            <a:r>
              <a:rPr lang="pt-BR" sz="2400" b="1" baseline="-25000" dirty="0"/>
              <a:t>i</a:t>
            </a:r>
          </a:p>
        </p:txBody>
      </p:sp>
      <p:sp>
        <p:nvSpPr>
          <p:cNvPr id="62" name="Retângulo 22">
            <a:extLst>
              <a:ext uri="{FF2B5EF4-FFF2-40B4-BE49-F238E27FC236}">
                <a16:creationId xmlns:a16="http://schemas.microsoft.com/office/drawing/2014/main" id="{BD926E1E-8198-C94B-939E-88FD4ABC3858}"/>
              </a:ext>
            </a:extLst>
          </p:cNvPr>
          <p:cNvSpPr/>
          <p:nvPr/>
        </p:nvSpPr>
        <p:spPr>
          <a:xfrm>
            <a:off x="4181099" y="3834088"/>
            <a:ext cx="516488" cy="461665"/>
          </a:xfrm>
          <a:prstGeom prst="rect">
            <a:avLst/>
          </a:prstGeom>
        </p:spPr>
        <p:txBody>
          <a:bodyPr wrap="none">
            <a:spAutoFit/>
          </a:bodyPr>
          <a:lstStyle/>
          <a:p>
            <a:r>
              <a:rPr lang="pt-BR" sz="2400" b="1" dirty="0"/>
              <a:t>w</a:t>
            </a:r>
            <a:r>
              <a:rPr lang="pt-BR" sz="2400" b="1" baseline="30000" dirty="0"/>
              <a:t>+</a:t>
            </a:r>
          </a:p>
        </p:txBody>
      </p:sp>
      <p:cxnSp>
        <p:nvCxnSpPr>
          <p:cNvPr id="63" name="Conector reto 6">
            <a:extLst>
              <a:ext uri="{FF2B5EF4-FFF2-40B4-BE49-F238E27FC236}">
                <a16:creationId xmlns:a16="http://schemas.microsoft.com/office/drawing/2014/main" id="{0039665C-78C2-5F49-962A-DAE215626962}"/>
              </a:ext>
            </a:extLst>
          </p:cNvPr>
          <p:cNvCxnSpPr>
            <a:cxnSpLocks/>
            <a:stCxn id="65" idx="4"/>
          </p:cNvCxnSpPr>
          <p:nvPr/>
        </p:nvCxnSpPr>
        <p:spPr>
          <a:xfrm>
            <a:off x="2133600" y="3323708"/>
            <a:ext cx="907694" cy="3735"/>
          </a:xfrm>
          <a:prstGeom prst="line">
            <a:avLst/>
          </a:prstGeom>
          <a:ln>
            <a:prstDash val="sysDot"/>
          </a:ln>
        </p:spPr>
        <p:style>
          <a:lnRef idx="3">
            <a:schemeClr val="accent1"/>
          </a:lnRef>
          <a:fillRef idx="0">
            <a:schemeClr val="accent1"/>
          </a:fillRef>
          <a:effectRef idx="2">
            <a:schemeClr val="accent1"/>
          </a:effectRef>
          <a:fontRef idx="minor">
            <a:schemeClr val="tx1"/>
          </a:fontRef>
        </p:style>
      </p:cxnSp>
      <p:cxnSp>
        <p:nvCxnSpPr>
          <p:cNvPr id="64" name="Conector reto 6">
            <a:extLst>
              <a:ext uri="{FF2B5EF4-FFF2-40B4-BE49-F238E27FC236}">
                <a16:creationId xmlns:a16="http://schemas.microsoft.com/office/drawing/2014/main" id="{CCE66F28-E57A-9C4A-93AC-0D8D827E81A4}"/>
              </a:ext>
            </a:extLst>
          </p:cNvPr>
          <p:cNvCxnSpPr>
            <a:cxnSpLocks/>
            <a:stCxn id="58" idx="3"/>
            <a:endCxn id="59" idx="0"/>
          </p:cNvCxnSpPr>
          <p:nvPr/>
        </p:nvCxnSpPr>
        <p:spPr>
          <a:xfrm>
            <a:off x="4327074" y="2580115"/>
            <a:ext cx="289030" cy="563267"/>
          </a:xfrm>
          <a:prstGeom prst="line">
            <a:avLst/>
          </a:prstGeom>
          <a:ln>
            <a:prstDash val="sysDot"/>
          </a:ln>
        </p:spPr>
        <p:style>
          <a:lnRef idx="3">
            <a:schemeClr val="accent1"/>
          </a:lnRef>
          <a:fillRef idx="0">
            <a:schemeClr val="accent1"/>
          </a:fillRef>
          <a:effectRef idx="2">
            <a:schemeClr val="accent1"/>
          </a:effectRef>
          <a:fontRef idx="minor">
            <a:schemeClr val="tx1"/>
          </a:fontRef>
        </p:style>
      </p:cxnSp>
      <p:sp>
        <p:nvSpPr>
          <p:cNvPr id="65" name="Estrela de 5 pontas 9">
            <a:extLst>
              <a:ext uri="{FF2B5EF4-FFF2-40B4-BE49-F238E27FC236}">
                <a16:creationId xmlns:a16="http://schemas.microsoft.com/office/drawing/2014/main" id="{FD277A91-4AD5-2F45-AA53-F42F2A1A5546}"/>
              </a:ext>
            </a:extLst>
          </p:cNvPr>
          <p:cNvSpPr/>
          <p:nvPr/>
        </p:nvSpPr>
        <p:spPr>
          <a:xfrm>
            <a:off x="1828800" y="3207285"/>
            <a:ext cx="304800" cy="30480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400"/>
          </a:p>
        </p:txBody>
      </p:sp>
      <p:sp>
        <p:nvSpPr>
          <p:cNvPr id="67" name="Oval 66">
            <a:extLst>
              <a:ext uri="{FF2B5EF4-FFF2-40B4-BE49-F238E27FC236}">
                <a16:creationId xmlns:a16="http://schemas.microsoft.com/office/drawing/2014/main" id="{A1CDFEBF-5EA0-0E46-9BE6-5CC366FCC87B}"/>
              </a:ext>
            </a:extLst>
          </p:cNvPr>
          <p:cNvSpPr/>
          <p:nvPr/>
        </p:nvSpPr>
        <p:spPr>
          <a:xfrm>
            <a:off x="3294564" y="3192842"/>
            <a:ext cx="1640308" cy="1591726"/>
          </a:xfrm>
          <a:prstGeom prst="ellipse">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8" name="Estrela de 5 pontas 13">
            <a:extLst>
              <a:ext uri="{FF2B5EF4-FFF2-40B4-BE49-F238E27FC236}">
                <a16:creationId xmlns:a16="http://schemas.microsoft.com/office/drawing/2014/main" id="{ECD62699-A4BD-6142-8D44-C3D6B282E6EE}"/>
              </a:ext>
            </a:extLst>
          </p:cNvPr>
          <p:cNvSpPr/>
          <p:nvPr/>
        </p:nvSpPr>
        <p:spPr>
          <a:xfrm>
            <a:off x="3923172" y="3831810"/>
            <a:ext cx="343946" cy="376720"/>
          </a:xfrm>
          <a:prstGeom prst="star5">
            <a:avLst/>
          </a:prstGeom>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pt-BR" sz="2400"/>
          </a:p>
        </p:txBody>
      </p:sp>
      <p:sp>
        <p:nvSpPr>
          <p:cNvPr id="79" name="Frame 78">
            <a:extLst>
              <a:ext uri="{FF2B5EF4-FFF2-40B4-BE49-F238E27FC236}">
                <a16:creationId xmlns:a16="http://schemas.microsoft.com/office/drawing/2014/main" id="{E810A38A-B4AD-6043-94A2-18B487DB1D34}"/>
              </a:ext>
            </a:extLst>
          </p:cNvPr>
          <p:cNvSpPr/>
          <p:nvPr/>
        </p:nvSpPr>
        <p:spPr>
          <a:xfrm>
            <a:off x="6893337" y="1821310"/>
            <a:ext cx="5043423" cy="1673730"/>
          </a:xfrm>
          <a:prstGeom prst="frame">
            <a:avLst>
              <a:gd name="adj1" fmla="val 227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0" name="Frame 79">
            <a:extLst>
              <a:ext uri="{FF2B5EF4-FFF2-40B4-BE49-F238E27FC236}">
                <a16:creationId xmlns:a16="http://schemas.microsoft.com/office/drawing/2014/main" id="{5030FB91-F825-EA4A-BAC1-769DF6F89FB1}"/>
              </a:ext>
            </a:extLst>
          </p:cNvPr>
          <p:cNvSpPr/>
          <p:nvPr/>
        </p:nvSpPr>
        <p:spPr>
          <a:xfrm>
            <a:off x="8610600" y="507964"/>
            <a:ext cx="2103120" cy="403730"/>
          </a:xfrm>
          <a:prstGeom prst="frame">
            <a:avLst>
              <a:gd name="adj1" fmla="val 1234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2" name="Content Placeholder 4">
            <a:extLst>
              <a:ext uri="{FF2B5EF4-FFF2-40B4-BE49-F238E27FC236}">
                <a16:creationId xmlns:a16="http://schemas.microsoft.com/office/drawing/2014/main" id="{14F21BD1-2137-B249-A036-48796436DD90}"/>
              </a:ext>
            </a:extLst>
          </p:cNvPr>
          <p:cNvSpPr txBox="1">
            <a:spLocks/>
          </p:cNvSpPr>
          <p:nvPr/>
        </p:nvSpPr>
        <p:spPr>
          <a:xfrm>
            <a:off x="815970" y="1497652"/>
            <a:ext cx="5181600" cy="1200433"/>
          </a:xfrm>
          <a:prstGeom prst="rect">
            <a:avLst/>
          </a:prstGeom>
        </p:spPr>
        <p:txBody>
          <a:bodyPr vert="horz" lIns="91440" tIns="45720" rIns="91440" bIns="45720" rtlCol="0">
            <a:normAutofit/>
          </a:bodyPr>
          <a:lstStyle>
            <a:lvl1pPr marL="228600" indent="-228600" algn="just" defTabSz="914400" rtl="0" eaLnBrk="1" latinLnBrk="0" hangingPunct="1">
              <a:lnSpc>
                <a:spcPct val="90000"/>
              </a:lnSpc>
              <a:spcBef>
                <a:spcPts val="1000"/>
              </a:spcBef>
              <a:buFont typeface="Arial"/>
              <a:buChar char="•"/>
              <a:defRPr lang="en-US" sz="2800" b="0" kern="1200" dirty="0" smtClean="0">
                <a:solidFill>
                  <a:srgbClr val="8A2626"/>
                </a:solidFill>
                <a:latin typeface="Swis721 Cn BT" panose="020B0506020202030204" pitchFamily="34" charset="0"/>
                <a:ea typeface="+mj-ea"/>
                <a:cs typeface="+mj-cs"/>
              </a:defRPr>
            </a:lvl1pPr>
            <a:lvl2pPr marL="685800" indent="-228600" algn="just" defTabSz="914400" rtl="0" eaLnBrk="1" latinLnBrk="0" hangingPunct="1">
              <a:lnSpc>
                <a:spcPct val="90000"/>
              </a:lnSpc>
              <a:spcBef>
                <a:spcPts val="500"/>
              </a:spcBef>
              <a:buFont typeface="Arial"/>
              <a:buChar char="•"/>
              <a:defRPr lang="en-US" sz="2800" b="0" kern="1200" dirty="0" smtClean="0">
                <a:solidFill>
                  <a:srgbClr val="8A2626"/>
                </a:solidFill>
                <a:latin typeface="Swis721 Cn BT" panose="020B0506020202030204" pitchFamily="34" charset="0"/>
                <a:ea typeface="+mj-ea"/>
                <a:cs typeface="+mj-cs"/>
              </a:defRPr>
            </a:lvl2pPr>
            <a:lvl3pPr marL="1143000" indent="-228600" algn="just" defTabSz="914400" rtl="0" eaLnBrk="1" latinLnBrk="0" hangingPunct="1">
              <a:lnSpc>
                <a:spcPct val="90000"/>
              </a:lnSpc>
              <a:spcBef>
                <a:spcPts val="500"/>
              </a:spcBef>
              <a:buFont typeface="Arial"/>
              <a:buChar char="•"/>
              <a:defRPr lang="en-US" sz="2800" b="0" kern="1200" dirty="0" smtClean="0">
                <a:solidFill>
                  <a:srgbClr val="8A2626"/>
                </a:solidFill>
                <a:latin typeface="Swis721 Cn BT" panose="020B0506020202030204" pitchFamily="34" charset="0"/>
                <a:ea typeface="+mj-ea"/>
                <a:cs typeface="+mj-cs"/>
              </a:defRPr>
            </a:lvl3pPr>
            <a:lvl4pPr marL="1600200" indent="-228600" algn="just" defTabSz="914400" rtl="0" eaLnBrk="1" latinLnBrk="0" hangingPunct="1">
              <a:lnSpc>
                <a:spcPct val="90000"/>
              </a:lnSpc>
              <a:spcBef>
                <a:spcPts val="500"/>
              </a:spcBef>
              <a:buFont typeface="Arial"/>
              <a:buChar char="•"/>
              <a:defRPr lang="en-US" sz="2800" b="0" kern="1200" dirty="0" smtClean="0">
                <a:solidFill>
                  <a:srgbClr val="8A2626"/>
                </a:solidFill>
                <a:latin typeface="Swis721 Cn BT" panose="020B0506020202030204" pitchFamily="34" charset="0"/>
                <a:ea typeface="+mj-ea"/>
                <a:cs typeface="+mj-cs"/>
              </a:defRPr>
            </a:lvl4pPr>
            <a:lvl5pPr marL="2057400" indent="-228600" algn="just" defTabSz="914400" rtl="0" eaLnBrk="1" latinLnBrk="0" hangingPunct="1">
              <a:lnSpc>
                <a:spcPct val="90000"/>
              </a:lnSpc>
              <a:spcBef>
                <a:spcPts val="500"/>
              </a:spcBef>
              <a:buFont typeface="Arial"/>
              <a:buChar char="•"/>
              <a:defRPr lang="pt-BR" sz="2800" b="0" kern="1200" dirty="0" smtClean="0">
                <a:solidFill>
                  <a:srgbClr val="8A2626"/>
                </a:solidFill>
                <a:latin typeface="Swis721 Cn BT" panose="020B0506020202030204" pitchFamily="34" charset="0"/>
                <a:ea typeface="+mj-ea"/>
                <a:cs typeface="+mj-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2400" dirty="0"/>
              <a:t>When the winner node class is not defined:</a:t>
            </a:r>
          </a:p>
        </p:txBody>
      </p:sp>
      <p:sp>
        <p:nvSpPr>
          <p:cNvPr id="31" name="TextBox 30">
            <a:extLst>
              <a:ext uri="{FF2B5EF4-FFF2-40B4-BE49-F238E27FC236}">
                <a16:creationId xmlns:a16="http://schemas.microsoft.com/office/drawing/2014/main" id="{86391828-3433-5646-94A3-6CE4E9F12F05}"/>
              </a:ext>
            </a:extLst>
          </p:cNvPr>
          <p:cNvSpPr txBox="1"/>
          <p:nvPr/>
        </p:nvSpPr>
        <p:spPr>
          <a:xfrm>
            <a:off x="2270162" y="5066453"/>
            <a:ext cx="1770036" cy="369332"/>
          </a:xfrm>
          <a:prstGeom prst="rect">
            <a:avLst/>
          </a:prstGeom>
          <a:noFill/>
        </p:spPr>
        <p:txBody>
          <a:bodyPr wrap="none" rtlCol="0">
            <a:spAutoFit/>
          </a:bodyPr>
          <a:lstStyle/>
          <a:p>
            <a:r>
              <a:rPr lang="en-US" dirty="0"/>
              <a:t>Nodes of Class 1 </a:t>
            </a:r>
          </a:p>
        </p:txBody>
      </p:sp>
      <p:sp>
        <p:nvSpPr>
          <p:cNvPr id="32" name="TextBox 31">
            <a:extLst>
              <a:ext uri="{FF2B5EF4-FFF2-40B4-BE49-F238E27FC236}">
                <a16:creationId xmlns:a16="http://schemas.microsoft.com/office/drawing/2014/main" id="{7CC044F9-D2DC-374B-9A72-7BCD6F263C0E}"/>
              </a:ext>
            </a:extLst>
          </p:cNvPr>
          <p:cNvSpPr txBox="1"/>
          <p:nvPr/>
        </p:nvSpPr>
        <p:spPr>
          <a:xfrm>
            <a:off x="2270161" y="5505719"/>
            <a:ext cx="1770036" cy="369332"/>
          </a:xfrm>
          <a:prstGeom prst="rect">
            <a:avLst/>
          </a:prstGeom>
          <a:noFill/>
        </p:spPr>
        <p:txBody>
          <a:bodyPr wrap="none" rtlCol="0">
            <a:spAutoFit/>
          </a:bodyPr>
          <a:lstStyle/>
          <a:p>
            <a:r>
              <a:rPr lang="en-US" dirty="0"/>
              <a:t>Nodes of Class 2 </a:t>
            </a:r>
          </a:p>
        </p:txBody>
      </p:sp>
      <p:sp>
        <p:nvSpPr>
          <p:cNvPr id="33" name="TextBox 32">
            <a:extLst>
              <a:ext uri="{FF2B5EF4-FFF2-40B4-BE49-F238E27FC236}">
                <a16:creationId xmlns:a16="http://schemas.microsoft.com/office/drawing/2014/main" id="{5C80D716-BFB5-744A-841B-BB838CFD8A72}"/>
              </a:ext>
            </a:extLst>
          </p:cNvPr>
          <p:cNvSpPr txBox="1"/>
          <p:nvPr/>
        </p:nvSpPr>
        <p:spPr>
          <a:xfrm>
            <a:off x="2270160" y="5944985"/>
            <a:ext cx="2587118" cy="369332"/>
          </a:xfrm>
          <a:prstGeom prst="rect">
            <a:avLst/>
          </a:prstGeom>
          <a:noFill/>
        </p:spPr>
        <p:txBody>
          <a:bodyPr wrap="none" rtlCol="0">
            <a:spAutoFit/>
          </a:bodyPr>
          <a:lstStyle/>
          <a:p>
            <a:r>
              <a:rPr lang="en-US" dirty="0"/>
              <a:t>Nodes of Undefined Class</a:t>
            </a:r>
          </a:p>
        </p:txBody>
      </p:sp>
      <mc:AlternateContent xmlns:mc="http://schemas.openxmlformats.org/markup-compatibility/2006" xmlns:a14="http://schemas.microsoft.com/office/drawing/2010/main">
        <mc:Choice Requires="a14">
          <p:sp>
            <p:nvSpPr>
              <p:cNvPr id="36" name="Retângulo 22">
                <a:extLst>
                  <a:ext uri="{FF2B5EF4-FFF2-40B4-BE49-F238E27FC236}">
                    <a16:creationId xmlns:a16="http://schemas.microsoft.com/office/drawing/2014/main" id="{2DB35DB1-B250-254D-A386-F5C95E146C1E}"/>
                  </a:ext>
                </a:extLst>
              </p:cNvPr>
              <p:cNvSpPr/>
              <p:nvPr/>
            </p:nvSpPr>
            <p:spPr>
              <a:xfrm>
                <a:off x="3726716" y="4247397"/>
                <a:ext cx="471026" cy="39299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000" b="1" i="1" dirty="0" smtClean="0">
                              <a:solidFill>
                                <a:schemeClr val="accent3">
                                  <a:lumMod val="75000"/>
                                </a:schemeClr>
                              </a:solidFill>
                              <a:latin typeface="Cambria Math" panose="02040503050406030204" pitchFamily="18" charset="0"/>
                            </a:rPr>
                          </m:ctrlPr>
                        </m:sSubPr>
                        <m:e>
                          <m:r>
                            <a:rPr lang="en-US" sz="2000" b="1" i="1" dirty="0" smtClean="0">
                              <a:solidFill>
                                <a:schemeClr val="accent3">
                                  <a:lumMod val="75000"/>
                                </a:schemeClr>
                              </a:solidFill>
                              <a:latin typeface="Cambria Math" panose="02040503050406030204" pitchFamily="18" charset="0"/>
                            </a:rPr>
                            <m:t>𝒂</m:t>
                          </m:r>
                        </m:e>
                        <m:sub>
                          <m:r>
                            <a:rPr lang="en-US" sz="2000" b="1" i="1" dirty="0" smtClean="0">
                              <a:solidFill>
                                <a:schemeClr val="accent3">
                                  <a:lumMod val="75000"/>
                                </a:schemeClr>
                              </a:solidFill>
                              <a:latin typeface="Cambria Math" panose="02040503050406030204" pitchFamily="18" charset="0"/>
                            </a:rPr>
                            <m:t>𝒕</m:t>
                          </m:r>
                        </m:sub>
                      </m:sSub>
                    </m:oMath>
                  </m:oMathPara>
                </a14:m>
                <a:endParaRPr lang="pt-BR" sz="2000" b="1" baseline="30000" dirty="0">
                  <a:solidFill>
                    <a:schemeClr val="accent3">
                      <a:lumMod val="75000"/>
                    </a:schemeClr>
                  </a:solidFill>
                </a:endParaRPr>
              </a:p>
            </p:txBody>
          </p:sp>
        </mc:Choice>
        <mc:Fallback xmlns="">
          <p:sp>
            <p:nvSpPr>
              <p:cNvPr id="36" name="Retângulo 22">
                <a:extLst>
                  <a:ext uri="{FF2B5EF4-FFF2-40B4-BE49-F238E27FC236}">
                    <a16:creationId xmlns:a16="http://schemas.microsoft.com/office/drawing/2014/main" id="{2DB35DB1-B250-254D-A386-F5C95E146C1E}"/>
                  </a:ext>
                </a:extLst>
              </p:cNvPr>
              <p:cNvSpPr>
                <a:spLocks noRot="1" noChangeAspect="1" noMove="1" noResize="1" noEditPoints="1" noAdjustHandles="1" noChangeArrowheads="1" noChangeShapeType="1" noTextEdit="1"/>
              </p:cNvSpPr>
              <p:nvPr/>
            </p:nvSpPr>
            <p:spPr>
              <a:xfrm>
                <a:off x="3726716" y="4247397"/>
                <a:ext cx="471026" cy="392993"/>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676082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blinds(horizontal)">
                                      <p:cBhvr>
                                        <p:cTn id="7" dur="500"/>
                                        <p:tgtEl>
                                          <p:spTgt spid="23"/>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blinds(horizontal)">
                                      <p:cBhvr>
                                        <p:cTn id="10" dur="500"/>
                                        <p:tgtEl>
                                          <p:spTgt spid="31"/>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2"/>
                                        </p:tgtEl>
                                        <p:attrNameLst>
                                          <p:attrName>style.visibility</p:attrName>
                                        </p:attrNameLst>
                                      </p:cBhvr>
                                      <p:to>
                                        <p:strVal val="visible"/>
                                      </p:to>
                                    </p:set>
                                    <p:animEffect transition="in" filter="blinds(horizontal)">
                                      <p:cBhvr>
                                        <p:cTn id="13" dur="500"/>
                                        <p:tgtEl>
                                          <p:spTgt spid="32"/>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33"/>
                                        </p:tgtEl>
                                        <p:attrNameLst>
                                          <p:attrName>style.visibility</p:attrName>
                                        </p:attrNameLst>
                                      </p:cBhvr>
                                      <p:to>
                                        <p:strVal val="visible"/>
                                      </p:to>
                                    </p:set>
                                    <p:animEffect transition="in" filter="blinds(horizontal)">
                                      <p:cBhvr>
                                        <p:cTn id="16" dur="500"/>
                                        <p:tgtEl>
                                          <p:spTgt spid="33"/>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blinds(horizontal)">
                                      <p:cBhvr>
                                        <p:cTn id="19" dur="500"/>
                                        <p:tgtEl>
                                          <p:spTgt spid="24"/>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blinds(horizontal)">
                                      <p:cBhvr>
                                        <p:cTn id="22" dur="500"/>
                                        <p:tgtEl>
                                          <p:spTgt spid="25"/>
                                        </p:tgtEl>
                                      </p:cBhvr>
                                    </p:animEffect>
                                  </p:childTnLst>
                                </p:cTn>
                              </p:par>
                              <p:par>
                                <p:cTn id="23" presetID="3" presetClass="entr" presetSubtype="10" fill="hold" nodeType="with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blinds(horizontal)">
                                      <p:cBhvr>
                                        <p:cTn id="25" dur="500"/>
                                        <p:tgtEl>
                                          <p:spTgt spid="7"/>
                                        </p:tgtEl>
                                      </p:cBhvr>
                                    </p:animEffect>
                                  </p:childTnLst>
                                </p:cTn>
                              </p:par>
                              <p:par>
                                <p:cTn id="26" presetID="3" presetClass="entr" presetSubtype="10" fill="hold" nodeType="withEffect">
                                  <p:stCondLst>
                                    <p:cond delay="0"/>
                                  </p:stCondLst>
                                  <p:childTnLst>
                                    <p:set>
                                      <p:cBhvr>
                                        <p:cTn id="27" dur="1" fill="hold">
                                          <p:stCondLst>
                                            <p:cond delay="0"/>
                                          </p:stCondLst>
                                        </p:cTn>
                                        <p:tgtEl>
                                          <p:spTgt spid="26"/>
                                        </p:tgtEl>
                                        <p:attrNameLst>
                                          <p:attrName>style.visibility</p:attrName>
                                        </p:attrNameLst>
                                      </p:cBhvr>
                                      <p:to>
                                        <p:strVal val="visible"/>
                                      </p:to>
                                    </p:set>
                                    <p:animEffect transition="in" filter="blinds(horizontal)">
                                      <p:cBhvr>
                                        <p:cTn id="28" dur="500"/>
                                        <p:tgtEl>
                                          <p:spTgt spid="26"/>
                                        </p:tgtEl>
                                      </p:cBhvr>
                                    </p:animEffect>
                                  </p:childTnLst>
                                </p:cTn>
                              </p:par>
                              <p:par>
                                <p:cTn id="29" presetID="3" presetClass="entr" presetSubtype="10" fill="hold" nodeType="withEffect">
                                  <p:stCondLst>
                                    <p:cond delay="0"/>
                                  </p:stCondLst>
                                  <p:childTnLst>
                                    <p:set>
                                      <p:cBhvr>
                                        <p:cTn id="30" dur="1" fill="hold">
                                          <p:stCondLst>
                                            <p:cond delay="0"/>
                                          </p:stCondLst>
                                        </p:cTn>
                                        <p:tgtEl>
                                          <p:spTgt spid="27"/>
                                        </p:tgtEl>
                                        <p:attrNameLst>
                                          <p:attrName>style.visibility</p:attrName>
                                        </p:attrNameLst>
                                      </p:cBhvr>
                                      <p:to>
                                        <p:strVal val="visible"/>
                                      </p:to>
                                    </p:set>
                                    <p:animEffect transition="in" filter="blinds(horizontal)">
                                      <p:cBhvr>
                                        <p:cTn id="31" dur="500"/>
                                        <p:tgtEl>
                                          <p:spTgt spid="27"/>
                                        </p:tgtEl>
                                      </p:cBhvr>
                                    </p:animEffect>
                                  </p:childTnLst>
                                </p:cTn>
                              </p:par>
                              <p:par>
                                <p:cTn id="32" presetID="3" presetClass="entr" presetSubtype="10" fill="hold" grpId="2" nodeType="withEffect">
                                  <p:stCondLst>
                                    <p:cond delay="0"/>
                                  </p:stCondLst>
                                  <p:childTnLst>
                                    <p:set>
                                      <p:cBhvr>
                                        <p:cTn id="33" dur="1" fill="hold">
                                          <p:stCondLst>
                                            <p:cond delay="0"/>
                                          </p:stCondLst>
                                        </p:cTn>
                                        <p:tgtEl>
                                          <p:spTgt spid="56"/>
                                        </p:tgtEl>
                                        <p:attrNameLst>
                                          <p:attrName>style.visibility</p:attrName>
                                        </p:attrNameLst>
                                      </p:cBhvr>
                                      <p:to>
                                        <p:strVal val="visible"/>
                                      </p:to>
                                    </p:set>
                                    <p:animEffect transition="in" filter="blinds(horizontal)">
                                      <p:cBhvr>
                                        <p:cTn id="34" dur="500"/>
                                        <p:tgtEl>
                                          <p:spTgt spid="56"/>
                                        </p:tgtEl>
                                      </p:cBhvr>
                                    </p:animEffect>
                                  </p:childTnLst>
                                </p:cTn>
                              </p:par>
                              <p:par>
                                <p:cTn id="35" presetID="3" presetClass="entr" presetSubtype="10" fill="hold" grpId="1" nodeType="withEffect">
                                  <p:stCondLst>
                                    <p:cond delay="0"/>
                                  </p:stCondLst>
                                  <p:childTnLst>
                                    <p:set>
                                      <p:cBhvr>
                                        <p:cTn id="36" dur="1" fill="hold">
                                          <p:stCondLst>
                                            <p:cond delay="0"/>
                                          </p:stCondLst>
                                        </p:cTn>
                                        <p:tgtEl>
                                          <p:spTgt spid="57"/>
                                        </p:tgtEl>
                                        <p:attrNameLst>
                                          <p:attrName>style.visibility</p:attrName>
                                        </p:attrNameLst>
                                      </p:cBhvr>
                                      <p:to>
                                        <p:strVal val="visible"/>
                                      </p:to>
                                    </p:set>
                                    <p:animEffect transition="in" filter="blinds(horizontal)">
                                      <p:cBhvr>
                                        <p:cTn id="37" dur="500"/>
                                        <p:tgtEl>
                                          <p:spTgt spid="57"/>
                                        </p:tgtEl>
                                      </p:cBhvr>
                                    </p:animEffect>
                                  </p:childTnLst>
                                </p:cTn>
                              </p:par>
                              <p:par>
                                <p:cTn id="38" presetID="3" presetClass="entr" presetSubtype="10" fill="hold" grpId="0" nodeType="withEffect">
                                  <p:stCondLst>
                                    <p:cond delay="0"/>
                                  </p:stCondLst>
                                  <p:childTnLst>
                                    <p:set>
                                      <p:cBhvr>
                                        <p:cTn id="39" dur="1" fill="hold">
                                          <p:stCondLst>
                                            <p:cond delay="0"/>
                                          </p:stCondLst>
                                        </p:cTn>
                                        <p:tgtEl>
                                          <p:spTgt spid="58"/>
                                        </p:tgtEl>
                                        <p:attrNameLst>
                                          <p:attrName>style.visibility</p:attrName>
                                        </p:attrNameLst>
                                      </p:cBhvr>
                                      <p:to>
                                        <p:strVal val="visible"/>
                                      </p:to>
                                    </p:set>
                                    <p:animEffect transition="in" filter="blinds(horizontal)">
                                      <p:cBhvr>
                                        <p:cTn id="40" dur="500"/>
                                        <p:tgtEl>
                                          <p:spTgt spid="58"/>
                                        </p:tgtEl>
                                      </p:cBhvr>
                                    </p:animEffect>
                                  </p:childTnLst>
                                </p:cTn>
                              </p:par>
                              <p:par>
                                <p:cTn id="41" presetID="3" presetClass="entr" presetSubtype="10" fill="hold" grpId="0" nodeType="withEffect">
                                  <p:stCondLst>
                                    <p:cond delay="0"/>
                                  </p:stCondLst>
                                  <p:childTnLst>
                                    <p:set>
                                      <p:cBhvr>
                                        <p:cTn id="42" dur="1" fill="hold">
                                          <p:stCondLst>
                                            <p:cond delay="0"/>
                                          </p:stCondLst>
                                        </p:cTn>
                                        <p:tgtEl>
                                          <p:spTgt spid="59"/>
                                        </p:tgtEl>
                                        <p:attrNameLst>
                                          <p:attrName>style.visibility</p:attrName>
                                        </p:attrNameLst>
                                      </p:cBhvr>
                                      <p:to>
                                        <p:strVal val="visible"/>
                                      </p:to>
                                    </p:set>
                                    <p:animEffect transition="in" filter="blinds(horizontal)">
                                      <p:cBhvr>
                                        <p:cTn id="43" dur="500"/>
                                        <p:tgtEl>
                                          <p:spTgt spid="59"/>
                                        </p:tgtEl>
                                      </p:cBhvr>
                                    </p:animEffect>
                                  </p:childTnLst>
                                </p:cTn>
                              </p:par>
                              <p:par>
                                <p:cTn id="44" presetID="3" presetClass="entr" presetSubtype="10" fill="hold" grpId="0" nodeType="withEffect">
                                  <p:stCondLst>
                                    <p:cond delay="0"/>
                                  </p:stCondLst>
                                  <p:childTnLst>
                                    <p:set>
                                      <p:cBhvr>
                                        <p:cTn id="45" dur="1" fill="hold">
                                          <p:stCondLst>
                                            <p:cond delay="0"/>
                                          </p:stCondLst>
                                        </p:cTn>
                                        <p:tgtEl>
                                          <p:spTgt spid="61"/>
                                        </p:tgtEl>
                                        <p:attrNameLst>
                                          <p:attrName>style.visibility</p:attrName>
                                        </p:attrNameLst>
                                      </p:cBhvr>
                                      <p:to>
                                        <p:strVal val="visible"/>
                                      </p:to>
                                    </p:set>
                                    <p:animEffect transition="in" filter="blinds(horizontal)">
                                      <p:cBhvr>
                                        <p:cTn id="46" dur="500"/>
                                        <p:tgtEl>
                                          <p:spTgt spid="61"/>
                                        </p:tgtEl>
                                      </p:cBhvr>
                                    </p:animEffect>
                                  </p:childTnLst>
                                </p:cTn>
                              </p:par>
                              <p:par>
                                <p:cTn id="47" presetID="3" presetClass="entr" presetSubtype="10" fill="hold" grpId="0" nodeType="withEffect">
                                  <p:stCondLst>
                                    <p:cond delay="0"/>
                                  </p:stCondLst>
                                  <p:childTnLst>
                                    <p:set>
                                      <p:cBhvr>
                                        <p:cTn id="48" dur="1" fill="hold">
                                          <p:stCondLst>
                                            <p:cond delay="0"/>
                                          </p:stCondLst>
                                        </p:cTn>
                                        <p:tgtEl>
                                          <p:spTgt spid="62"/>
                                        </p:tgtEl>
                                        <p:attrNameLst>
                                          <p:attrName>style.visibility</p:attrName>
                                        </p:attrNameLst>
                                      </p:cBhvr>
                                      <p:to>
                                        <p:strVal val="visible"/>
                                      </p:to>
                                    </p:set>
                                    <p:animEffect transition="in" filter="blinds(horizontal)">
                                      <p:cBhvr>
                                        <p:cTn id="49" dur="500"/>
                                        <p:tgtEl>
                                          <p:spTgt spid="62"/>
                                        </p:tgtEl>
                                      </p:cBhvr>
                                    </p:animEffect>
                                  </p:childTnLst>
                                </p:cTn>
                              </p:par>
                              <p:par>
                                <p:cTn id="50" presetID="3" presetClass="entr" presetSubtype="10" fill="hold" nodeType="withEffect">
                                  <p:stCondLst>
                                    <p:cond delay="0"/>
                                  </p:stCondLst>
                                  <p:childTnLst>
                                    <p:set>
                                      <p:cBhvr>
                                        <p:cTn id="51" dur="1" fill="hold">
                                          <p:stCondLst>
                                            <p:cond delay="0"/>
                                          </p:stCondLst>
                                        </p:cTn>
                                        <p:tgtEl>
                                          <p:spTgt spid="63"/>
                                        </p:tgtEl>
                                        <p:attrNameLst>
                                          <p:attrName>style.visibility</p:attrName>
                                        </p:attrNameLst>
                                      </p:cBhvr>
                                      <p:to>
                                        <p:strVal val="visible"/>
                                      </p:to>
                                    </p:set>
                                    <p:animEffect transition="in" filter="blinds(horizontal)">
                                      <p:cBhvr>
                                        <p:cTn id="52" dur="500"/>
                                        <p:tgtEl>
                                          <p:spTgt spid="63"/>
                                        </p:tgtEl>
                                      </p:cBhvr>
                                    </p:animEffect>
                                  </p:childTnLst>
                                </p:cTn>
                              </p:par>
                              <p:par>
                                <p:cTn id="53" presetID="3" presetClass="entr" presetSubtype="10" fill="hold" nodeType="withEffect">
                                  <p:stCondLst>
                                    <p:cond delay="0"/>
                                  </p:stCondLst>
                                  <p:childTnLst>
                                    <p:set>
                                      <p:cBhvr>
                                        <p:cTn id="54" dur="1" fill="hold">
                                          <p:stCondLst>
                                            <p:cond delay="0"/>
                                          </p:stCondLst>
                                        </p:cTn>
                                        <p:tgtEl>
                                          <p:spTgt spid="64"/>
                                        </p:tgtEl>
                                        <p:attrNameLst>
                                          <p:attrName>style.visibility</p:attrName>
                                        </p:attrNameLst>
                                      </p:cBhvr>
                                      <p:to>
                                        <p:strVal val="visible"/>
                                      </p:to>
                                    </p:set>
                                    <p:animEffect transition="in" filter="blinds(horizontal)">
                                      <p:cBhvr>
                                        <p:cTn id="55" dur="500"/>
                                        <p:tgtEl>
                                          <p:spTgt spid="64"/>
                                        </p:tgtEl>
                                      </p:cBhvr>
                                    </p:animEffect>
                                  </p:childTnLst>
                                </p:cTn>
                              </p:par>
                              <p:par>
                                <p:cTn id="56" presetID="3" presetClass="entr" presetSubtype="10" fill="hold" grpId="1" nodeType="withEffect">
                                  <p:stCondLst>
                                    <p:cond delay="0"/>
                                  </p:stCondLst>
                                  <p:childTnLst>
                                    <p:set>
                                      <p:cBhvr>
                                        <p:cTn id="57" dur="1" fill="hold">
                                          <p:stCondLst>
                                            <p:cond delay="0"/>
                                          </p:stCondLst>
                                        </p:cTn>
                                        <p:tgtEl>
                                          <p:spTgt spid="65"/>
                                        </p:tgtEl>
                                        <p:attrNameLst>
                                          <p:attrName>style.visibility</p:attrName>
                                        </p:attrNameLst>
                                      </p:cBhvr>
                                      <p:to>
                                        <p:strVal val="visible"/>
                                      </p:to>
                                    </p:set>
                                    <p:animEffect transition="in" filter="blinds(horizontal)">
                                      <p:cBhvr>
                                        <p:cTn id="58" dur="500"/>
                                        <p:tgtEl>
                                          <p:spTgt spid="65"/>
                                        </p:tgtEl>
                                      </p:cBhvr>
                                    </p:animEffect>
                                  </p:childTnLst>
                                </p:cTn>
                              </p:par>
                              <p:par>
                                <p:cTn id="59" presetID="3" presetClass="entr" presetSubtype="10" fill="hold" grpId="1" nodeType="withEffect">
                                  <p:stCondLst>
                                    <p:cond delay="0"/>
                                  </p:stCondLst>
                                  <p:childTnLst>
                                    <p:set>
                                      <p:cBhvr>
                                        <p:cTn id="60" dur="1" fill="hold">
                                          <p:stCondLst>
                                            <p:cond delay="0"/>
                                          </p:stCondLst>
                                        </p:cTn>
                                        <p:tgtEl>
                                          <p:spTgt spid="68"/>
                                        </p:tgtEl>
                                        <p:attrNameLst>
                                          <p:attrName>style.visibility</p:attrName>
                                        </p:attrNameLst>
                                      </p:cBhvr>
                                      <p:to>
                                        <p:strVal val="visible"/>
                                      </p:to>
                                    </p:set>
                                    <p:animEffect transition="in" filter="blinds(horizontal)">
                                      <p:cBhvr>
                                        <p:cTn id="61" dur="500"/>
                                        <p:tgtEl>
                                          <p:spTgt spid="68"/>
                                        </p:tgtEl>
                                      </p:cBhvr>
                                    </p:animEffect>
                                  </p:childTnLst>
                                </p:cTn>
                              </p:par>
                            </p:childTnLst>
                          </p:cTn>
                        </p:par>
                      </p:childTnLst>
                    </p:cTn>
                  </p:par>
                  <p:par>
                    <p:cTn id="62" fill="hold">
                      <p:stCondLst>
                        <p:cond delay="indefinite"/>
                      </p:stCondLst>
                      <p:childTnLst>
                        <p:par>
                          <p:cTn id="63" fill="hold">
                            <p:stCondLst>
                              <p:cond delay="0"/>
                            </p:stCondLst>
                            <p:childTnLst>
                              <p:par>
                                <p:cTn id="64" presetID="26" presetClass="emph" presetSubtype="0" fill="hold" grpId="0" nodeType="clickEffect">
                                  <p:stCondLst>
                                    <p:cond delay="0"/>
                                  </p:stCondLst>
                                  <p:childTnLst>
                                    <p:animEffect transition="out" filter="fade">
                                      <p:cBhvr>
                                        <p:cTn id="65" dur="500" tmFilter="0, 0; .2, .5; .8, .5; 1, 0"/>
                                        <p:tgtEl>
                                          <p:spTgt spid="57"/>
                                        </p:tgtEl>
                                      </p:cBhvr>
                                    </p:animEffect>
                                    <p:animScale>
                                      <p:cBhvr>
                                        <p:cTn id="66" dur="250" autoRev="1" fill="hold"/>
                                        <p:tgtEl>
                                          <p:spTgt spid="57"/>
                                        </p:tgtEl>
                                      </p:cBhvr>
                                      <p:by x="105000" y="105000"/>
                                    </p:animScale>
                                  </p:childTnLst>
                                </p:cTn>
                              </p:par>
                            </p:childTnLst>
                          </p:cTn>
                        </p:par>
                      </p:childTnLst>
                    </p:cTn>
                  </p:par>
                  <p:par>
                    <p:cTn id="67" fill="hold">
                      <p:stCondLst>
                        <p:cond delay="indefinite"/>
                      </p:stCondLst>
                      <p:childTnLst>
                        <p:par>
                          <p:cTn id="68" fill="hold">
                            <p:stCondLst>
                              <p:cond delay="0"/>
                            </p:stCondLst>
                            <p:childTnLst>
                              <p:par>
                                <p:cTn id="69" presetID="8" presetClass="emph" presetSubtype="0" fill="hold" grpId="3" nodeType="clickEffect">
                                  <p:stCondLst>
                                    <p:cond delay="0"/>
                                  </p:stCondLst>
                                  <p:childTnLst>
                                    <p:animRot by="5400000">
                                      <p:cBhvr>
                                        <p:cTn id="70" dur="500" fill="hold"/>
                                        <p:tgtEl>
                                          <p:spTgt spid="68"/>
                                        </p:tgtEl>
                                        <p:attrNameLst>
                                          <p:attrName>r</p:attrName>
                                        </p:attrNameLst>
                                      </p:cBhvr>
                                    </p:animRot>
                                  </p:childTnLst>
                                </p:cTn>
                              </p:par>
                              <p:par>
                                <p:cTn id="71" presetID="1" presetClass="entr" presetSubtype="0" fill="hold" grpId="1" nodeType="withEffect">
                                  <p:stCondLst>
                                    <p:cond delay="0"/>
                                  </p:stCondLst>
                                  <p:childTnLst>
                                    <p:set>
                                      <p:cBhvr>
                                        <p:cTn id="72" dur="1" fill="hold">
                                          <p:stCondLst>
                                            <p:cond delay="0"/>
                                          </p:stCondLst>
                                        </p:cTn>
                                        <p:tgtEl>
                                          <p:spTgt spid="67"/>
                                        </p:tgtEl>
                                        <p:attrNameLst>
                                          <p:attrName>style.visibility</p:attrName>
                                        </p:attrNameLst>
                                      </p:cBhvr>
                                      <p:to>
                                        <p:strVal val="visible"/>
                                      </p:to>
                                    </p:set>
                                  </p:childTnLst>
                                </p:cTn>
                              </p:par>
                              <p:par>
                                <p:cTn id="73" presetID="1" presetClass="entr" presetSubtype="0" fill="hold" grpId="1" nodeType="withEffect">
                                  <p:stCondLst>
                                    <p:cond delay="0"/>
                                  </p:stCondLst>
                                  <p:childTnLst>
                                    <p:set>
                                      <p:cBhvr>
                                        <p:cTn id="74" dur="1" fill="hold">
                                          <p:stCondLst>
                                            <p:cond delay="0"/>
                                          </p:stCondLst>
                                        </p:cTn>
                                        <p:tgtEl>
                                          <p:spTgt spid="60"/>
                                        </p:tgtEl>
                                        <p:attrNameLst>
                                          <p:attrName>style.visibility</p:attrName>
                                        </p:attrNameLst>
                                      </p:cBhvr>
                                      <p:to>
                                        <p:strVal val="visible"/>
                                      </p:to>
                                    </p:set>
                                  </p:childTnLst>
                                </p:cTn>
                              </p:par>
                              <p:par>
                                <p:cTn id="75" presetID="3" presetClass="entr" presetSubtype="10" fill="hold" grpId="0" nodeType="withEffect">
                                  <p:stCondLst>
                                    <p:cond delay="0"/>
                                  </p:stCondLst>
                                  <p:childTnLst>
                                    <p:set>
                                      <p:cBhvr>
                                        <p:cTn id="76" dur="1" fill="hold">
                                          <p:stCondLst>
                                            <p:cond delay="0"/>
                                          </p:stCondLst>
                                        </p:cTn>
                                        <p:tgtEl>
                                          <p:spTgt spid="36"/>
                                        </p:tgtEl>
                                        <p:attrNameLst>
                                          <p:attrName>style.visibility</p:attrName>
                                        </p:attrNameLst>
                                      </p:cBhvr>
                                      <p:to>
                                        <p:strVal val="visible"/>
                                      </p:to>
                                    </p:set>
                                    <p:animEffect transition="in" filter="blinds(horizontal)">
                                      <p:cBhvr>
                                        <p:cTn id="77" dur="500"/>
                                        <p:tgtEl>
                                          <p:spTgt spid="36"/>
                                        </p:tgtEl>
                                      </p:cBhvr>
                                    </p:animEffect>
                                  </p:childTnLst>
                                </p:cTn>
                              </p:par>
                              <p:par>
                                <p:cTn id="78" presetID="3" presetClass="entr" presetSubtype="10" fill="hold" nodeType="withEffect">
                                  <p:stCondLst>
                                    <p:cond delay="0"/>
                                  </p:stCondLst>
                                  <p:childTnLst>
                                    <p:set>
                                      <p:cBhvr>
                                        <p:cTn id="79" dur="1" fill="hold">
                                          <p:stCondLst>
                                            <p:cond delay="0"/>
                                          </p:stCondLst>
                                        </p:cTn>
                                        <p:tgtEl>
                                          <p:spTgt spid="35"/>
                                        </p:tgtEl>
                                        <p:attrNameLst>
                                          <p:attrName>style.visibility</p:attrName>
                                        </p:attrNameLst>
                                      </p:cBhvr>
                                      <p:to>
                                        <p:strVal val="visible"/>
                                      </p:to>
                                    </p:set>
                                    <p:animEffect transition="in" filter="blinds(horizontal)">
                                      <p:cBhvr>
                                        <p:cTn id="80" dur="500"/>
                                        <p:tgtEl>
                                          <p:spTgt spid="35"/>
                                        </p:tgtEl>
                                      </p:cBhvr>
                                    </p:animEffect>
                                  </p:childTnLst>
                                </p:cTn>
                              </p:par>
                            </p:childTnLst>
                          </p:cTn>
                        </p:par>
                      </p:childTnLst>
                    </p:cTn>
                  </p:par>
                  <p:par>
                    <p:cTn id="81" fill="hold">
                      <p:stCondLst>
                        <p:cond delay="indefinite"/>
                      </p:stCondLst>
                      <p:childTnLst>
                        <p:par>
                          <p:cTn id="82" fill="hold">
                            <p:stCondLst>
                              <p:cond delay="0"/>
                            </p:stCondLst>
                            <p:childTnLst>
                              <p:par>
                                <p:cTn id="83" presetID="42" presetClass="path" presetSubtype="0" accel="50000" decel="50000" fill="hold" grpId="4" nodeType="clickEffect">
                                  <p:stCondLst>
                                    <p:cond delay="0"/>
                                  </p:stCondLst>
                                  <p:childTnLst>
                                    <p:animMotion origin="layout" path="M -1.875E-6 4.44444E-6 L -0.01041 -0.04306 " pathEditMode="relative" rAng="0" ptsTypes="AA">
                                      <p:cBhvr>
                                        <p:cTn id="84" dur="2000" fill="hold"/>
                                        <p:tgtEl>
                                          <p:spTgt spid="68"/>
                                        </p:tgtEl>
                                        <p:attrNameLst>
                                          <p:attrName>ppt_x</p:attrName>
                                          <p:attrName>ppt_y</p:attrName>
                                        </p:attrNameLst>
                                      </p:cBhvr>
                                      <p:rCtr x="-521" y="-2153"/>
                                    </p:animMotion>
                                  </p:childTnLst>
                                </p:cTn>
                              </p:par>
                              <p:par>
                                <p:cTn id="85" presetID="1" presetClass="exit" presetSubtype="0" fill="hold" grpId="0" nodeType="withEffect">
                                  <p:stCondLst>
                                    <p:cond delay="0"/>
                                  </p:stCondLst>
                                  <p:childTnLst>
                                    <p:set>
                                      <p:cBhvr>
                                        <p:cTn id="86" dur="1" fill="hold">
                                          <p:stCondLst>
                                            <p:cond delay="0"/>
                                          </p:stCondLst>
                                        </p:cTn>
                                        <p:tgtEl>
                                          <p:spTgt spid="60"/>
                                        </p:tgtEl>
                                        <p:attrNameLst>
                                          <p:attrName>style.visibility</p:attrName>
                                        </p:attrNameLst>
                                      </p:cBhvr>
                                      <p:to>
                                        <p:strVal val="hidden"/>
                                      </p:to>
                                    </p:set>
                                  </p:childTnLst>
                                </p:cTn>
                              </p:par>
                              <p:par>
                                <p:cTn id="87" presetID="42" presetClass="path" presetSubtype="0" accel="50000" decel="50000" fill="hold" grpId="2" nodeType="withEffect">
                                  <p:stCondLst>
                                    <p:cond delay="0"/>
                                  </p:stCondLst>
                                  <p:childTnLst>
                                    <p:animMotion origin="layout" path="M -4.375E-6 4.07407E-6 L -0.01028 -0.04306 " pathEditMode="relative" rAng="0" ptsTypes="AA">
                                      <p:cBhvr>
                                        <p:cTn id="88" dur="2000" fill="hold"/>
                                        <p:tgtEl>
                                          <p:spTgt spid="67"/>
                                        </p:tgtEl>
                                        <p:attrNameLst>
                                          <p:attrName>ppt_x</p:attrName>
                                          <p:attrName>ppt_y</p:attrName>
                                        </p:attrNameLst>
                                      </p:cBhvr>
                                      <p:rCtr x="-521" y="-2153"/>
                                    </p:animMotion>
                                  </p:childTnLst>
                                </p:cTn>
                              </p:par>
                              <p:par>
                                <p:cTn id="89" presetID="1" presetClass="exit" presetSubtype="0" fill="hold" nodeType="withEffect">
                                  <p:stCondLst>
                                    <p:cond delay="0"/>
                                  </p:stCondLst>
                                  <p:childTnLst>
                                    <p:set>
                                      <p:cBhvr>
                                        <p:cTn id="90" dur="1" fill="hold">
                                          <p:stCondLst>
                                            <p:cond delay="0"/>
                                          </p:stCondLst>
                                        </p:cTn>
                                        <p:tgtEl>
                                          <p:spTgt spid="35"/>
                                        </p:tgtEl>
                                        <p:attrNameLst>
                                          <p:attrName>style.visibility</p:attrName>
                                        </p:attrNameLst>
                                      </p:cBhvr>
                                      <p:to>
                                        <p:strVal val="hidden"/>
                                      </p:to>
                                    </p:set>
                                  </p:childTnLst>
                                </p:cTn>
                              </p:par>
                              <p:par>
                                <p:cTn id="91" presetID="1" presetClass="exit" presetSubtype="0" fill="hold" grpId="1" nodeType="withEffect">
                                  <p:stCondLst>
                                    <p:cond delay="0"/>
                                  </p:stCondLst>
                                  <p:childTnLst>
                                    <p:set>
                                      <p:cBhvr>
                                        <p:cTn id="92" dur="1" fill="hold">
                                          <p:stCondLst>
                                            <p:cond delay="0"/>
                                          </p:stCondLst>
                                        </p:cTn>
                                        <p:tgtEl>
                                          <p:spTgt spid="36"/>
                                        </p:tgtEl>
                                        <p:attrNameLst>
                                          <p:attrName>style.visibility</p:attrName>
                                        </p:attrNameLst>
                                      </p:cBhvr>
                                      <p:to>
                                        <p:strVal val="hidden"/>
                                      </p:to>
                                    </p:set>
                                  </p:childTnLst>
                                </p:cTn>
                              </p:par>
                            </p:childTnLst>
                          </p:cTn>
                        </p:par>
                      </p:childTnLst>
                    </p:cTn>
                  </p:par>
                  <p:par>
                    <p:cTn id="93" fill="hold">
                      <p:stCondLst>
                        <p:cond delay="indefinite"/>
                      </p:stCondLst>
                      <p:childTnLst>
                        <p:par>
                          <p:cTn id="94" fill="hold">
                            <p:stCondLst>
                              <p:cond delay="0"/>
                            </p:stCondLst>
                            <p:childTnLst>
                              <p:par>
                                <p:cTn id="95" presetID="1" presetClass="emph" presetSubtype="2" fill="hold" nodeType="clickEffect">
                                  <p:stCondLst>
                                    <p:cond delay="0"/>
                                  </p:stCondLst>
                                  <p:childTnLst>
                                    <p:animClr clrSpc="rgb" dir="cw">
                                      <p:cBhvr>
                                        <p:cTn id="96" dur="500" fill="hold"/>
                                        <p:tgtEl>
                                          <p:spTgt spid="68"/>
                                        </p:tgtEl>
                                        <p:attrNameLst>
                                          <p:attrName>fillcolor</p:attrName>
                                        </p:attrNameLst>
                                      </p:cBhvr>
                                      <p:to>
                                        <a:schemeClr val="accent1"/>
                                      </p:to>
                                    </p:animClr>
                                    <p:set>
                                      <p:cBhvr>
                                        <p:cTn id="97" dur="500" fill="hold"/>
                                        <p:tgtEl>
                                          <p:spTgt spid="68"/>
                                        </p:tgtEl>
                                        <p:attrNameLst>
                                          <p:attrName>fill.type</p:attrName>
                                        </p:attrNameLst>
                                      </p:cBhvr>
                                      <p:to>
                                        <p:strVal val="solid"/>
                                      </p:to>
                                    </p:set>
                                    <p:set>
                                      <p:cBhvr>
                                        <p:cTn id="98" dur="500" fill="hold"/>
                                        <p:tgtEl>
                                          <p:spTgt spid="68"/>
                                        </p:tgtEl>
                                        <p:attrNameLst>
                                          <p:attrName>fill.on</p:attrName>
                                        </p:attrNameLst>
                                      </p:cBhvr>
                                      <p:to>
                                        <p:strVal val="true"/>
                                      </p:to>
                                    </p:set>
                                  </p:childTnLst>
                                </p:cTn>
                              </p:par>
                              <p:par>
                                <p:cTn id="99" presetID="1" presetClass="exit" presetSubtype="0" fill="hold" grpId="2" nodeType="withEffect">
                                  <p:stCondLst>
                                    <p:cond delay="0"/>
                                  </p:stCondLst>
                                  <p:childTnLst>
                                    <p:set>
                                      <p:cBhvr>
                                        <p:cTn id="100" dur="1" fill="hold">
                                          <p:stCondLst>
                                            <p:cond delay="0"/>
                                          </p:stCondLst>
                                        </p:cTn>
                                        <p:tgtEl>
                                          <p:spTgt spid="57"/>
                                        </p:tgtEl>
                                        <p:attrNameLst>
                                          <p:attrName>style.visibility</p:attrName>
                                        </p:attrNameLst>
                                      </p:cBhvr>
                                      <p:to>
                                        <p:strVal val="hidden"/>
                                      </p:to>
                                    </p:set>
                                  </p:childTnLst>
                                </p:cTn>
                              </p:par>
                              <p:par>
                                <p:cTn id="101" presetID="1" presetClass="exit" presetSubtype="0" fill="hold" grpId="1" nodeType="withEffect">
                                  <p:stCondLst>
                                    <p:cond delay="0"/>
                                  </p:stCondLst>
                                  <p:childTnLst>
                                    <p:set>
                                      <p:cBhvr>
                                        <p:cTn id="102" dur="1" fill="hold">
                                          <p:stCondLst>
                                            <p:cond delay="0"/>
                                          </p:stCondLst>
                                        </p:cTn>
                                        <p:tgtEl>
                                          <p:spTgt spid="6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P spid="25" grpId="0" animBg="1"/>
      <p:bldP spid="56" grpId="2" animBg="1"/>
      <p:bldP spid="57" grpId="0" animBg="1"/>
      <p:bldP spid="57" grpId="1" animBg="1"/>
      <p:bldP spid="57" grpId="2" animBg="1"/>
      <p:bldP spid="58" grpId="0" animBg="1"/>
      <p:bldP spid="59" grpId="0" animBg="1"/>
      <p:bldP spid="60" grpId="0" animBg="1"/>
      <p:bldP spid="60" grpId="1" animBg="1"/>
      <p:bldP spid="61" grpId="0"/>
      <p:bldP spid="61" grpId="1"/>
      <p:bldP spid="62" grpId="0"/>
      <p:bldP spid="65" grpId="1" animBg="1"/>
      <p:bldP spid="67" grpId="1" animBg="1"/>
      <p:bldP spid="67" grpId="2" animBg="1"/>
      <p:bldP spid="68" grpId="1" animBg="1"/>
      <p:bldP spid="68" grpId="3" animBg="1"/>
      <p:bldP spid="68" grpId="4" animBg="1"/>
      <p:bldP spid="31" grpId="0"/>
      <p:bldP spid="32" grpId="0"/>
      <p:bldP spid="33" grpId="0"/>
      <p:bldP spid="36" grpId="0"/>
      <p:bldP spid="36" grpId="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Straight Connector 50">
            <a:extLst>
              <a:ext uri="{FF2B5EF4-FFF2-40B4-BE49-F238E27FC236}">
                <a16:creationId xmlns:a16="http://schemas.microsoft.com/office/drawing/2014/main" id="{18DC1F6D-4BDC-4843-BA39-1F1C4B608165}"/>
              </a:ext>
            </a:extLst>
          </p:cNvPr>
          <p:cNvCxnSpPr>
            <a:cxnSpLocks/>
            <a:stCxn id="38" idx="2"/>
          </p:cNvCxnSpPr>
          <p:nvPr/>
        </p:nvCxnSpPr>
        <p:spPr>
          <a:xfrm>
            <a:off x="3618688" y="3131179"/>
            <a:ext cx="838937" cy="32193"/>
          </a:xfrm>
          <a:prstGeom prst="line">
            <a:avLst/>
          </a:prstGeom>
        </p:spPr>
        <p:style>
          <a:lnRef idx="3">
            <a:schemeClr val="accent3"/>
          </a:lnRef>
          <a:fillRef idx="0">
            <a:schemeClr val="accent3"/>
          </a:fillRef>
          <a:effectRef idx="2">
            <a:schemeClr val="accent3"/>
          </a:effectRef>
          <a:fontRef idx="minor">
            <a:schemeClr val="tx1"/>
          </a:fontRef>
        </p:style>
      </p:cxnSp>
      <p:cxnSp>
        <p:nvCxnSpPr>
          <p:cNvPr id="53" name="Straight Connector 52">
            <a:extLst>
              <a:ext uri="{FF2B5EF4-FFF2-40B4-BE49-F238E27FC236}">
                <a16:creationId xmlns:a16="http://schemas.microsoft.com/office/drawing/2014/main" id="{4EE67262-0B35-3049-8C8C-3E9CCF0E9D56}"/>
              </a:ext>
            </a:extLst>
          </p:cNvPr>
          <p:cNvCxnSpPr>
            <a:cxnSpLocks/>
            <a:endCxn id="37" idx="0"/>
          </p:cNvCxnSpPr>
          <p:nvPr/>
        </p:nvCxnSpPr>
        <p:spPr>
          <a:xfrm flipH="1" flipV="1">
            <a:off x="3291204" y="3270719"/>
            <a:ext cx="13134" cy="795863"/>
          </a:xfrm>
          <a:prstGeom prst="line">
            <a:avLst/>
          </a:prstGeom>
        </p:spPr>
        <p:style>
          <a:lnRef idx="3">
            <a:schemeClr val="accent3"/>
          </a:lnRef>
          <a:fillRef idx="0">
            <a:schemeClr val="accent3"/>
          </a:fillRef>
          <a:effectRef idx="2">
            <a:schemeClr val="accent3"/>
          </a:effectRef>
          <a:fontRef idx="minor">
            <a:schemeClr val="tx1"/>
          </a:fontRef>
        </p:style>
      </p:cxnSp>
      <p:pic>
        <p:nvPicPr>
          <p:cNvPr id="50" name="Picture 49">
            <a:extLst>
              <a:ext uri="{FF2B5EF4-FFF2-40B4-BE49-F238E27FC236}">
                <a16:creationId xmlns:a16="http://schemas.microsoft.com/office/drawing/2014/main" id="{917B1EDD-483C-6E44-B24C-3691B82F39D2}"/>
              </a:ext>
            </a:extLst>
          </p:cNvPr>
          <p:cNvPicPr>
            <a:picLocks noChangeAspect="1"/>
          </p:cNvPicPr>
          <p:nvPr/>
        </p:nvPicPr>
        <p:blipFill>
          <a:blip r:embed="rId2"/>
          <a:stretch>
            <a:fillRect/>
          </a:stretch>
        </p:blipFill>
        <p:spPr>
          <a:xfrm>
            <a:off x="6380558" y="2078"/>
            <a:ext cx="5779308" cy="6826808"/>
          </a:xfrm>
          <a:prstGeom prst="rect">
            <a:avLst/>
          </a:prstGeom>
        </p:spPr>
      </p:pic>
      <p:sp>
        <p:nvSpPr>
          <p:cNvPr id="4" name="Slide Number Placeholder 3">
            <a:extLst>
              <a:ext uri="{FF2B5EF4-FFF2-40B4-BE49-F238E27FC236}">
                <a16:creationId xmlns:a16="http://schemas.microsoft.com/office/drawing/2014/main" id="{C71092A9-D2DF-0041-B95C-F16E4EECA37F}"/>
              </a:ext>
            </a:extLst>
          </p:cNvPr>
          <p:cNvSpPr>
            <a:spLocks noGrp="1"/>
          </p:cNvSpPr>
          <p:nvPr>
            <p:ph type="sldNum" sz="quarter" idx="12"/>
          </p:nvPr>
        </p:nvSpPr>
        <p:spPr/>
        <p:txBody>
          <a:bodyPr/>
          <a:lstStyle/>
          <a:p>
            <a:fld id="{695BF5D1-84DB-A94B-BA3F-B40AEDD46423}" type="slidenum">
              <a:rPr lang="pt-BR" smtClean="0"/>
              <a:t>12</a:t>
            </a:fld>
            <a:endParaRPr lang="pt-BR"/>
          </a:p>
        </p:txBody>
      </p:sp>
      <p:sp>
        <p:nvSpPr>
          <p:cNvPr id="2" name="Title 1">
            <a:extLst>
              <a:ext uri="{FF2B5EF4-FFF2-40B4-BE49-F238E27FC236}">
                <a16:creationId xmlns:a16="http://schemas.microsoft.com/office/drawing/2014/main" id="{A87A0AB9-A97B-354D-B112-71049CDE2E95}"/>
              </a:ext>
            </a:extLst>
          </p:cNvPr>
          <p:cNvSpPr>
            <a:spLocks noGrp="1"/>
          </p:cNvSpPr>
          <p:nvPr>
            <p:ph type="title"/>
          </p:nvPr>
        </p:nvSpPr>
        <p:spPr>
          <a:xfrm>
            <a:off x="1524000" y="365125"/>
            <a:ext cx="4907280" cy="1325563"/>
          </a:xfrm>
        </p:spPr>
        <p:txBody>
          <a:bodyPr>
            <a:normAutofit/>
          </a:bodyPr>
          <a:lstStyle/>
          <a:p>
            <a:r>
              <a:rPr lang="en-US" dirty="0"/>
              <a:t>SS-SOM</a:t>
            </a:r>
          </a:p>
        </p:txBody>
      </p:sp>
      <p:sp>
        <p:nvSpPr>
          <p:cNvPr id="23" name="Estrela de 5 pontas 13">
            <a:extLst>
              <a:ext uri="{FF2B5EF4-FFF2-40B4-BE49-F238E27FC236}">
                <a16:creationId xmlns:a16="http://schemas.microsoft.com/office/drawing/2014/main" id="{C57803AF-6969-8C46-96B1-DB763599FF5C}"/>
              </a:ext>
            </a:extLst>
          </p:cNvPr>
          <p:cNvSpPr/>
          <p:nvPr/>
        </p:nvSpPr>
        <p:spPr>
          <a:xfrm>
            <a:off x="1524000" y="6003983"/>
            <a:ext cx="304800" cy="304800"/>
          </a:xfrm>
          <a:prstGeom prst="star5">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pt-BR" sz="2400"/>
          </a:p>
        </p:txBody>
      </p:sp>
      <p:sp>
        <p:nvSpPr>
          <p:cNvPr id="24" name="Estrela de 5 pontas 11">
            <a:extLst>
              <a:ext uri="{FF2B5EF4-FFF2-40B4-BE49-F238E27FC236}">
                <a16:creationId xmlns:a16="http://schemas.microsoft.com/office/drawing/2014/main" id="{4BDCFFDA-4386-C44A-8528-6502AD0DDF19}"/>
              </a:ext>
            </a:extLst>
          </p:cNvPr>
          <p:cNvSpPr/>
          <p:nvPr/>
        </p:nvSpPr>
        <p:spPr>
          <a:xfrm>
            <a:off x="1524000" y="5561641"/>
            <a:ext cx="304800" cy="304800"/>
          </a:xfrm>
          <a:prstGeom prst="star5">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pt-BR" sz="2400"/>
          </a:p>
        </p:txBody>
      </p:sp>
      <p:sp>
        <p:nvSpPr>
          <p:cNvPr id="25" name="Estrela de 5 pontas 9">
            <a:extLst>
              <a:ext uri="{FF2B5EF4-FFF2-40B4-BE49-F238E27FC236}">
                <a16:creationId xmlns:a16="http://schemas.microsoft.com/office/drawing/2014/main" id="{51B64FF7-0943-784E-9D89-FB32D0377DAC}"/>
              </a:ext>
            </a:extLst>
          </p:cNvPr>
          <p:cNvSpPr/>
          <p:nvPr/>
        </p:nvSpPr>
        <p:spPr>
          <a:xfrm>
            <a:off x="1524000" y="5098719"/>
            <a:ext cx="304800" cy="30480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400"/>
          </a:p>
        </p:txBody>
      </p:sp>
      <p:cxnSp>
        <p:nvCxnSpPr>
          <p:cNvPr id="7" name="Straight Arrow Connector 6">
            <a:extLst>
              <a:ext uri="{FF2B5EF4-FFF2-40B4-BE49-F238E27FC236}">
                <a16:creationId xmlns:a16="http://schemas.microsoft.com/office/drawing/2014/main" id="{CB2F7DE9-2B79-1046-8BF6-250D0F57F75B}"/>
              </a:ext>
            </a:extLst>
          </p:cNvPr>
          <p:cNvCxnSpPr/>
          <p:nvPr/>
        </p:nvCxnSpPr>
        <p:spPr>
          <a:xfrm>
            <a:off x="1921366" y="5251546"/>
            <a:ext cx="27432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6" name="Straight Arrow Connector 25">
            <a:extLst>
              <a:ext uri="{FF2B5EF4-FFF2-40B4-BE49-F238E27FC236}">
                <a16:creationId xmlns:a16="http://schemas.microsoft.com/office/drawing/2014/main" id="{6D7A19AD-4357-9940-A991-FC5099781BAA}"/>
              </a:ext>
            </a:extLst>
          </p:cNvPr>
          <p:cNvCxnSpPr/>
          <p:nvPr/>
        </p:nvCxnSpPr>
        <p:spPr>
          <a:xfrm>
            <a:off x="1921366" y="5690385"/>
            <a:ext cx="27432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7" name="Straight Arrow Connector 26">
            <a:extLst>
              <a:ext uri="{FF2B5EF4-FFF2-40B4-BE49-F238E27FC236}">
                <a16:creationId xmlns:a16="http://schemas.microsoft.com/office/drawing/2014/main" id="{1F21E827-C5C2-9641-B780-3D06679AE685}"/>
              </a:ext>
            </a:extLst>
          </p:cNvPr>
          <p:cNvCxnSpPr/>
          <p:nvPr/>
        </p:nvCxnSpPr>
        <p:spPr>
          <a:xfrm>
            <a:off x="1926532" y="6129396"/>
            <a:ext cx="27432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1" name="Elipse 10">
            <a:extLst>
              <a:ext uri="{FF2B5EF4-FFF2-40B4-BE49-F238E27FC236}">
                <a16:creationId xmlns:a16="http://schemas.microsoft.com/office/drawing/2014/main" id="{D4C35B11-96F2-944C-BDEE-AE76BB3B2693}"/>
              </a:ext>
            </a:extLst>
          </p:cNvPr>
          <p:cNvSpPr/>
          <p:nvPr/>
        </p:nvSpPr>
        <p:spPr>
          <a:xfrm>
            <a:off x="3353346" y="2982299"/>
            <a:ext cx="203200" cy="203200"/>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400"/>
          </a:p>
        </p:txBody>
      </p:sp>
      <p:sp>
        <p:nvSpPr>
          <p:cNvPr id="32" name="Estrela de 5 pontas 13">
            <a:extLst>
              <a:ext uri="{FF2B5EF4-FFF2-40B4-BE49-F238E27FC236}">
                <a16:creationId xmlns:a16="http://schemas.microsoft.com/office/drawing/2014/main" id="{F1BF4640-9FF6-2042-8A09-F8373BB4B898}"/>
              </a:ext>
            </a:extLst>
          </p:cNvPr>
          <p:cNvSpPr/>
          <p:nvPr/>
        </p:nvSpPr>
        <p:spPr>
          <a:xfrm>
            <a:off x="4698058" y="3828511"/>
            <a:ext cx="304800" cy="304800"/>
          </a:xfrm>
          <a:prstGeom prst="star5">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pt-BR" sz="2400"/>
          </a:p>
        </p:txBody>
      </p:sp>
      <p:sp>
        <p:nvSpPr>
          <p:cNvPr id="33" name="CaixaDeTexto 20">
            <a:extLst>
              <a:ext uri="{FF2B5EF4-FFF2-40B4-BE49-F238E27FC236}">
                <a16:creationId xmlns:a16="http://schemas.microsoft.com/office/drawing/2014/main" id="{8FB96DFE-7A11-4E45-8EF1-BB4CDFA1E1AA}"/>
              </a:ext>
            </a:extLst>
          </p:cNvPr>
          <p:cNvSpPr txBox="1"/>
          <p:nvPr/>
        </p:nvSpPr>
        <p:spPr>
          <a:xfrm>
            <a:off x="3060962" y="2537528"/>
            <a:ext cx="711200" cy="461665"/>
          </a:xfrm>
          <a:prstGeom prst="rect">
            <a:avLst/>
          </a:prstGeom>
          <a:noFill/>
        </p:spPr>
        <p:txBody>
          <a:bodyPr wrap="square" rtlCol="0">
            <a:spAutoFit/>
          </a:bodyPr>
          <a:lstStyle/>
          <a:p>
            <a:r>
              <a:rPr lang="pt-BR" sz="2400" b="1" dirty="0"/>
              <a:t>x</a:t>
            </a:r>
            <a:r>
              <a:rPr lang="pt-BR" sz="2400" b="1" baseline="-25000" dirty="0"/>
              <a:t>i</a:t>
            </a:r>
          </a:p>
        </p:txBody>
      </p:sp>
      <p:cxnSp>
        <p:nvCxnSpPr>
          <p:cNvPr id="34" name="Conector reto 6">
            <a:extLst>
              <a:ext uri="{FF2B5EF4-FFF2-40B4-BE49-F238E27FC236}">
                <a16:creationId xmlns:a16="http://schemas.microsoft.com/office/drawing/2014/main" id="{AF69DEBB-3983-ED49-BF4C-7CC54A137503}"/>
              </a:ext>
            </a:extLst>
          </p:cNvPr>
          <p:cNvCxnSpPr/>
          <p:nvPr/>
        </p:nvCxnSpPr>
        <p:spPr>
          <a:xfrm>
            <a:off x="2298892" y="4055121"/>
            <a:ext cx="1025829" cy="22923"/>
          </a:xfrm>
          <a:prstGeom prst="line">
            <a:avLst/>
          </a:prstGeom>
          <a:ln>
            <a:prstDash val="sysDot"/>
          </a:ln>
        </p:spPr>
        <p:style>
          <a:lnRef idx="3">
            <a:schemeClr val="accent1"/>
          </a:lnRef>
          <a:fillRef idx="0">
            <a:schemeClr val="accent1"/>
          </a:fillRef>
          <a:effectRef idx="2">
            <a:schemeClr val="accent1"/>
          </a:effectRef>
          <a:fontRef idx="minor">
            <a:schemeClr val="tx1"/>
          </a:fontRef>
        </p:style>
      </p:cxnSp>
      <p:cxnSp>
        <p:nvCxnSpPr>
          <p:cNvPr id="35" name="Conector reto 6">
            <a:extLst>
              <a:ext uri="{FF2B5EF4-FFF2-40B4-BE49-F238E27FC236}">
                <a16:creationId xmlns:a16="http://schemas.microsoft.com/office/drawing/2014/main" id="{545719FB-3207-C547-974E-74EA96B0A690}"/>
              </a:ext>
            </a:extLst>
          </p:cNvPr>
          <p:cNvCxnSpPr/>
          <p:nvPr/>
        </p:nvCxnSpPr>
        <p:spPr>
          <a:xfrm>
            <a:off x="4457625" y="3220811"/>
            <a:ext cx="487021" cy="912499"/>
          </a:xfrm>
          <a:prstGeom prst="line">
            <a:avLst/>
          </a:prstGeom>
          <a:ln>
            <a:prstDash val="sysDot"/>
          </a:ln>
        </p:spPr>
        <p:style>
          <a:lnRef idx="3">
            <a:schemeClr val="accent1"/>
          </a:lnRef>
          <a:fillRef idx="0">
            <a:schemeClr val="accent1"/>
          </a:fillRef>
          <a:effectRef idx="2">
            <a:schemeClr val="accent1"/>
          </a:effectRef>
          <a:fontRef idx="minor">
            <a:schemeClr val="tx1"/>
          </a:fontRef>
        </p:style>
      </p:cxnSp>
      <p:sp>
        <p:nvSpPr>
          <p:cNvPr id="36" name="Estrela de 5 pontas 9">
            <a:extLst>
              <a:ext uri="{FF2B5EF4-FFF2-40B4-BE49-F238E27FC236}">
                <a16:creationId xmlns:a16="http://schemas.microsoft.com/office/drawing/2014/main" id="{971840BA-2BAD-224E-AE2A-12D5A5C19EC3}"/>
              </a:ext>
            </a:extLst>
          </p:cNvPr>
          <p:cNvSpPr/>
          <p:nvPr/>
        </p:nvSpPr>
        <p:spPr>
          <a:xfrm>
            <a:off x="2063154" y="3892414"/>
            <a:ext cx="304800" cy="30480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400"/>
          </a:p>
        </p:txBody>
      </p:sp>
      <p:sp>
        <p:nvSpPr>
          <p:cNvPr id="37" name="Oval 36">
            <a:extLst>
              <a:ext uri="{FF2B5EF4-FFF2-40B4-BE49-F238E27FC236}">
                <a16:creationId xmlns:a16="http://schemas.microsoft.com/office/drawing/2014/main" id="{20FFBC8D-DC96-5949-8105-99143005CE18}"/>
              </a:ext>
            </a:extLst>
          </p:cNvPr>
          <p:cNvSpPr/>
          <p:nvPr/>
        </p:nvSpPr>
        <p:spPr>
          <a:xfrm>
            <a:off x="2471050" y="3270719"/>
            <a:ext cx="1640308" cy="1591726"/>
          </a:xfrm>
          <a:prstGeom prst="ellipse">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Oval 37">
            <a:extLst>
              <a:ext uri="{FF2B5EF4-FFF2-40B4-BE49-F238E27FC236}">
                <a16:creationId xmlns:a16="http://schemas.microsoft.com/office/drawing/2014/main" id="{59AF98B8-2747-2D45-B504-5496D1A7F2E2}"/>
              </a:ext>
            </a:extLst>
          </p:cNvPr>
          <p:cNvSpPr/>
          <p:nvPr/>
        </p:nvSpPr>
        <p:spPr>
          <a:xfrm>
            <a:off x="3618688" y="2335316"/>
            <a:ext cx="1640308" cy="1591726"/>
          </a:xfrm>
          <a:prstGeom prst="ellipse">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Estrela de 5 pontas 9">
            <a:extLst>
              <a:ext uri="{FF2B5EF4-FFF2-40B4-BE49-F238E27FC236}">
                <a16:creationId xmlns:a16="http://schemas.microsoft.com/office/drawing/2014/main" id="{312EB905-7E0B-9344-9BD7-36924C3BB52C}"/>
              </a:ext>
            </a:extLst>
          </p:cNvPr>
          <p:cNvSpPr/>
          <p:nvPr/>
        </p:nvSpPr>
        <p:spPr>
          <a:xfrm>
            <a:off x="3144118" y="3892414"/>
            <a:ext cx="304800" cy="30480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400"/>
          </a:p>
        </p:txBody>
      </p:sp>
      <p:sp>
        <p:nvSpPr>
          <p:cNvPr id="40" name="Estrela de 5 pontas 11">
            <a:extLst>
              <a:ext uri="{FF2B5EF4-FFF2-40B4-BE49-F238E27FC236}">
                <a16:creationId xmlns:a16="http://schemas.microsoft.com/office/drawing/2014/main" id="{22967E7A-A6D1-E144-BDDF-7DE3D6D87B68}"/>
              </a:ext>
            </a:extLst>
          </p:cNvPr>
          <p:cNvSpPr/>
          <p:nvPr/>
        </p:nvSpPr>
        <p:spPr>
          <a:xfrm>
            <a:off x="4286637" y="2978014"/>
            <a:ext cx="304800" cy="304800"/>
          </a:xfrm>
          <a:prstGeom prst="star5">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pt-BR" sz="2400"/>
          </a:p>
        </p:txBody>
      </p:sp>
      <p:sp>
        <p:nvSpPr>
          <p:cNvPr id="41" name="Estrela de 5 pontas 9">
            <a:extLst>
              <a:ext uri="{FF2B5EF4-FFF2-40B4-BE49-F238E27FC236}">
                <a16:creationId xmlns:a16="http://schemas.microsoft.com/office/drawing/2014/main" id="{08703D8E-8C6D-DC43-80C7-96A400361110}"/>
              </a:ext>
            </a:extLst>
          </p:cNvPr>
          <p:cNvSpPr/>
          <p:nvPr/>
        </p:nvSpPr>
        <p:spPr>
          <a:xfrm>
            <a:off x="3291204" y="2931499"/>
            <a:ext cx="304800" cy="304800"/>
          </a:xfrm>
          <a:prstGeom prst="star5">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400"/>
          </a:p>
        </p:txBody>
      </p:sp>
      <p:sp>
        <p:nvSpPr>
          <p:cNvPr id="42" name="Chave direita 14">
            <a:extLst>
              <a:ext uri="{FF2B5EF4-FFF2-40B4-BE49-F238E27FC236}">
                <a16:creationId xmlns:a16="http://schemas.microsoft.com/office/drawing/2014/main" id="{0338EAF1-C504-9D41-A831-A3DA59A82DFB}"/>
              </a:ext>
            </a:extLst>
          </p:cNvPr>
          <p:cNvSpPr/>
          <p:nvPr/>
        </p:nvSpPr>
        <p:spPr>
          <a:xfrm rot="554908" flipH="1">
            <a:off x="2990549" y="3040347"/>
            <a:ext cx="165489" cy="1053959"/>
          </a:xfrm>
          <a:prstGeom prst="rightBrace">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pt-BR" sz="2400"/>
          </a:p>
        </p:txBody>
      </p:sp>
      <p:sp>
        <p:nvSpPr>
          <p:cNvPr id="43" name="Chave direita 14">
            <a:extLst>
              <a:ext uri="{FF2B5EF4-FFF2-40B4-BE49-F238E27FC236}">
                <a16:creationId xmlns:a16="http://schemas.microsoft.com/office/drawing/2014/main" id="{349FDBAE-6718-C14E-9F85-AD1EBC725703}"/>
              </a:ext>
            </a:extLst>
          </p:cNvPr>
          <p:cNvSpPr/>
          <p:nvPr/>
        </p:nvSpPr>
        <p:spPr>
          <a:xfrm rot="5628653" flipH="1">
            <a:off x="3877568" y="2238877"/>
            <a:ext cx="165489" cy="1053959"/>
          </a:xfrm>
          <a:prstGeom prst="rightBrace">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pt-BR" sz="2400"/>
          </a:p>
        </p:txBody>
      </p:sp>
      <p:sp>
        <p:nvSpPr>
          <p:cNvPr id="45" name="Frame 44">
            <a:extLst>
              <a:ext uri="{FF2B5EF4-FFF2-40B4-BE49-F238E27FC236}">
                <a16:creationId xmlns:a16="http://schemas.microsoft.com/office/drawing/2014/main" id="{57104703-3E01-1E46-B3AA-5A9935A675CA}"/>
              </a:ext>
            </a:extLst>
          </p:cNvPr>
          <p:cNvSpPr/>
          <p:nvPr/>
        </p:nvSpPr>
        <p:spPr>
          <a:xfrm>
            <a:off x="6598697" y="613456"/>
            <a:ext cx="5420583" cy="1225977"/>
          </a:xfrm>
          <a:prstGeom prst="frame">
            <a:avLst>
              <a:gd name="adj1" fmla="val 227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7" name="Content Placeholder 4">
            <a:extLst>
              <a:ext uri="{FF2B5EF4-FFF2-40B4-BE49-F238E27FC236}">
                <a16:creationId xmlns:a16="http://schemas.microsoft.com/office/drawing/2014/main" id="{24860EC1-CE9D-A84A-98AC-BB3AFD714096}"/>
              </a:ext>
            </a:extLst>
          </p:cNvPr>
          <p:cNvSpPr txBox="1">
            <a:spLocks/>
          </p:cNvSpPr>
          <p:nvPr/>
        </p:nvSpPr>
        <p:spPr>
          <a:xfrm>
            <a:off x="815970" y="1497652"/>
            <a:ext cx="5181600" cy="1200433"/>
          </a:xfrm>
          <a:prstGeom prst="rect">
            <a:avLst/>
          </a:prstGeom>
        </p:spPr>
        <p:txBody>
          <a:bodyPr vert="horz" lIns="91440" tIns="45720" rIns="91440" bIns="45720" rtlCol="0">
            <a:normAutofit/>
          </a:bodyPr>
          <a:lstStyle>
            <a:lvl1pPr marL="228600" indent="-228600" algn="just" defTabSz="914400" rtl="0" eaLnBrk="1" latinLnBrk="0" hangingPunct="1">
              <a:lnSpc>
                <a:spcPct val="90000"/>
              </a:lnSpc>
              <a:spcBef>
                <a:spcPts val="1000"/>
              </a:spcBef>
              <a:buFont typeface="Arial"/>
              <a:buChar char="•"/>
              <a:defRPr lang="en-US" sz="2800" b="0" kern="1200" dirty="0" smtClean="0">
                <a:solidFill>
                  <a:srgbClr val="8A2626"/>
                </a:solidFill>
                <a:latin typeface="Swis721 Cn BT" panose="020B0506020202030204" pitchFamily="34" charset="0"/>
                <a:ea typeface="+mj-ea"/>
                <a:cs typeface="+mj-cs"/>
              </a:defRPr>
            </a:lvl1pPr>
            <a:lvl2pPr marL="685800" indent="-228600" algn="just" defTabSz="914400" rtl="0" eaLnBrk="1" latinLnBrk="0" hangingPunct="1">
              <a:lnSpc>
                <a:spcPct val="90000"/>
              </a:lnSpc>
              <a:spcBef>
                <a:spcPts val="500"/>
              </a:spcBef>
              <a:buFont typeface="Arial"/>
              <a:buChar char="•"/>
              <a:defRPr lang="en-US" sz="2800" b="0" kern="1200" dirty="0" smtClean="0">
                <a:solidFill>
                  <a:srgbClr val="8A2626"/>
                </a:solidFill>
                <a:latin typeface="Swis721 Cn BT" panose="020B0506020202030204" pitchFamily="34" charset="0"/>
                <a:ea typeface="+mj-ea"/>
                <a:cs typeface="+mj-cs"/>
              </a:defRPr>
            </a:lvl2pPr>
            <a:lvl3pPr marL="1143000" indent="-228600" algn="just" defTabSz="914400" rtl="0" eaLnBrk="1" latinLnBrk="0" hangingPunct="1">
              <a:lnSpc>
                <a:spcPct val="90000"/>
              </a:lnSpc>
              <a:spcBef>
                <a:spcPts val="500"/>
              </a:spcBef>
              <a:buFont typeface="Arial"/>
              <a:buChar char="•"/>
              <a:defRPr lang="en-US" sz="2800" b="0" kern="1200" dirty="0" smtClean="0">
                <a:solidFill>
                  <a:srgbClr val="8A2626"/>
                </a:solidFill>
                <a:latin typeface="Swis721 Cn BT" panose="020B0506020202030204" pitchFamily="34" charset="0"/>
                <a:ea typeface="+mj-ea"/>
                <a:cs typeface="+mj-cs"/>
              </a:defRPr>
            </a:lvl3pPr>
            <a:lvl4pPr marL="1600200" indent="-228600" algn="just" defTabSz="914400" rtl="0" eaLnBrk="1" latinLnBrk="0" hangingPunct="1">
              <a:lnSpc>
                <a:spcPct val="90000"/>
              </a:lnSpc>
              <a:spcBef>
                <a:spcPts val="500"/>
              </a:spcBef>
              <a:buFont typeface="Arial"/>
              <a:buChar char="•"/>
              <a:defRPr lang="en-US" sz="2800" b="0" kern="1200" dirty="0" smtClean="0">
                <a:solidFill>
                  <a:srgbClr val="8A2626"/>
                </a:solidFill>
                <a:latin typeface="Swis721 Cn BT" panose="020B0506020202030204" pitchFamily="34" charset="0"/>
                <a:ea typeface="+mj-ea"/>
                <a:cs typeface="+mj-cs"/>
              </a:defRPr>
            </a:lvl4pPr>
            <a:lvl5pPr marL="2057400" indent="-228600" algn="just" defTabSz="914400" rtl="0" eaLnBrk="1" latinLnBrk="0" hangingPunct="1">
              <a:lnSpc>
                <a:spcPct val="90000"/>
              </a:lnSpc>
              <a:spcBef>
                <a:spcPts val="500"/>
              </a:spcBef>
              <a:buFont typeface="Arial"/>
              <a:buChar char="•"/>
              <a:defRPr lang="pt-BR" sz="2800" b="0" kern="1200" dirty="0" smtClean="0">
                <a:solidFill>
                  <a:srgbClr val="8A2626"/>
                </a:solidFill>
                <a:latin typeface="Swis721 Cn BT" panose="020B0506020202030204" pitchFamily="34" charset="0"/>
                <a:ea typeface="+mj-ea"/>
                <a:cs typeface="+mj-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2400" dirty="0"/>
              <a:t>When a given labeled given sample has not a representative winner node:</a:t>
            </a:r>
          </a:p>
        </p:txBody>
      </p:sp>
      <p:sp>
        <p:nvSpPr>
          <p:cNvPr id="46" name="TextBox 45">
            <a:extLst>
              <a:ext uri="{FF2B5EF4-FFF2-40B4-BE49-F238E27FC236}">
                <a16:creationId xmlns:a16="http://schemas.microsoft.com/office/drawing/2014/main" id="{D621ABE4-1CAB-EB4A-BCBE-943BB214D1FC}"/>
              </a:ext>
            </a:extLst>
          </p:cNvPr>
          <p:cNvSpPr txBox="1"/>
          <p:nvPr/>
        </p:nvSpPr>
        <p:spPr>
          <a:xfrm>
            <a:off x="2270162" y="5066453"/>
            <a:ext cx="1770036" cy="369332"/>
          </a:xfrm>
          <a:prstGeom prst="rect">
            <a:avLst/>
          </a:prstGeom>
          <a:noFill/>
        </p:spPr>
        <p:txBody>
          <a:bodyPr wrap="none" rtlCol="0">
            <a:spAutoFit/>
          </a:bodyPr>
          <a:lstStyle/>
          <a:p>
            <a:r>
              <a:rPr lang="en-US" dirty="0"/>
              <a:t>Nodes of Class 1 </a:t>
            </a:r>
          </a:p>
        </p:txBody>
      </p:sp>
      <p:sp>
        <p:nvSpPr>
          <p:cNvPr id="48" name="TextBox 47">
            <a:extLst>
              <a:ext uri="{FF2B5EF4-FFF2-40B4-BE49-F238E27FC236}">
                <a16:creationId xmlns:a16="http://schemas.microsoft.com/office/drawing/2014/main" id="{4E0B04BC-73DA-6841-9C97-9F88C56F2108}"/>
              </a:ext>
            </a:extLst>
          </p:cNvPr>
          <p:cNvSpPr txBox="1"/>
          <p:nvPr/>
        </p:nvSpPr>
        <p:spPr>
          <a:xfrm>
            <a:off x="2270161" y="5505719"/>
            <a:ext cx="1770036" cy="369332"/>
          </a:xfrm>
          <a:prstGeom prst="rect">
            <a:avLst/>
          </a:prstGeom>
          <a:noFill/>
        </p:spPr>
        <p:txBody>
          <a:bodyPr wrap="none" rtlCol="0">
            <a:spAutoFit/>
          </a:bodyPr>
          <a:lstStyle/>
          <a:p>
            <a:r>
              <a:rPr lang="en-US" dirty="0"/>
              <a:t>Nodes of Class 2 </a:t>
            </a:r>
          </a:p>
        </p:txBody>
      </p:sp>
      <p:sp>
        <p:nvSpPr>
          <p:cNvPr id="49" name="TextBox 48">
            <a:extLst>
              <a:ext uri="{FF2B5EF4-FFF2-40B4-BE49-F238E27FC236}">
                <a16:creationId xmlns:a16="http://schemas.microsoft.com/office/drawing/2014/main" id="{F45FF39F-65A5-284C-A6B9-73F023ECCEAE}"/>
              </a:ext>
            </a:extLst>
          </p:cNvPr>
          <p:cNvSpPr txBox="1"/>
          <p:nvPr/>
        </p:nvSpPr>
        <p:spPr>
          <a:xfrm>
            <a:off x="2270160" y="5944985"/>
            <a:ext cx="2587118" cy="369332"/>
          </a:xfrm>
          <a:prstGeom prst="rect">
            <a:avLst/>
          </a:prstGeom>
          <a:noFill/>
        </p:spPr>
        <p:txBody>
          <a:bodyPr wrap="none" rtlCol="0">
            <a:spAutoFit/>
          </a:bodyPr>
          <a:lstStyle/>
          <a:p>
            <a:r>
              <a:rPr lang="en-US" dirty="0"/>
              <a:t>Nodes of Undefined Class</a:t>
            </a:r>
          </a:p>
        </p:txBody>
      </p:sp>
      <mc:AlternateContent xmlns:mc="http://schemas.openxmlformats.org/markup-compatibility/2006" xmlns:a14="http://schemas.microsoft.com/office/drawing/2010/main">
        <mc:Choice Requires="a14">
          <p:sp>
            <p:nvSpPr>
              <p:cNvPr id="52" name="Retângulo 22">
                <a:extLst>
                  <a:ext uri="{FF2B5EF4-FFF2-40B4-BE49-F238E27FC236}">
                    <a16:creationId xmlns:a16="http://schemas.microsoft.com/office/drawing/2014/main" id="{1E259F8F-EC2B-0048-A9D8-5A7C23386A7A}"/>
                  </a:ext>
                </a:extLst>
              </p:cNvPr>
              <p:cNvSpPr/>
              <p:nvPr/>
            </p:nvSpPr>
            <p:spPr>
              <a:xfrm>
                <a:off x="3799068" y="3053613"/>
                <a:ext cx="471026" cy="39299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sz="2000" b="1" i="1" dirty="0" smtClean="0">
                              <a:solidFill>
                                <a:schemeClr val="accent3">
                                  <a:lumMod val="75000"/>
                                </a:schemeClr>
                              </a:solidFill>
                              <a:latin typeface="Cambria Math" panose="02040503050406030204" pitchFamily="18" charset="0"/>
                            </a:rPr>
                          </m:ctrlPr>
                        </m:sSubPr>
                        <m:e>
                          <m:r>
                            <a:rPr lang="en-US" sz="2000" b="1" i="1" dirty="0" smtClean="0">
                              <a:solidFill>
                                <a:schemeClr val="accent3">
                                  <a:lumMod val="75000"/>
                                </a:schemeClr>
                              </a:solidFill>
                              <a:latin typeface="Cambria Math" panose="02040503050406030204" pitchFamily="18" charset="0"/>
                            </a:rPr>
                            <m:t>𝒂</m:t>
                          </m:r>
                        </m:e>
                        <m:sub>
                          <m:r>
                            <a:rPr lang="en-US" sz="2000" b="1" i="1" dirty="0" smtClean="0">
                              <a:solidFill>
                                <a:schemeClr val="accent3">
                                  <a:lumMod val="75000"/>
                                </a:schemeClr>
                              </a:solidFill>
                              <a:latin typeface="Cambria Math" panose="02040503050406030204" pitchFamily="18" charset="0"/>
                            </a:rPr>
                            <m:t>𝒕</m:t>
                          </m:r>
                        </m:sub>
                      </m:sSub>
                    </m:oMath>
                  </m:oMathPara>
                </a14:m>
                <a:endParaRPr lang="pt-BR" sz="2000" b="1" baseline="30000" dirty="0">
                  <a:solidFill>
                    <a:schemeClr val="accent3">
                      <a:lumMod val="75000"/>
                    </a:schemeClr>
                  </a:solidFill>
                </a:endParaRPr>
              </a:p>
            </p:txBody>
          </p:sp>
        </mc:Choice>
        <mc:Fallback xmlns="">
          <p:sp>
            <p:nvSpPr>
              <p:cNvPr id="52" name="Retângulo 22">
                <a:extLst>
                  <a:ext uri="{FF2B5EF4-FFF2-40B4-BE49-F238E27FC236}">
                    <a16:creationId xmlns:a16="http://schemas.microsoft.com/office/drawing/2014/main" id="{1E259F8F-EC2B-0048-A9D8-5A7C23386A7A}"/>
                  </a:ext>
                </a:extLst>
              </p:cNvPr>
              <p:cNvSpPr>
                <a:spLocks noRot="1" noChangeAspect="1" noMove="1" noResize="1" noEditPoints="1" noAdjustHandles="1" noChangeArrowheads="1" noChangeShapeType="1" noTextEdit="1"/>
              </p:cNvSpPr>
              <p:nvPr/>
            </p:nvSpPr>
            <p:spPr>
              <a:xfrm>
                <a:off x="3799068" y="3053613"/>
                <a:ext cx="471026" cy="392993"/>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Retângulo 22">
                <a:extLst>
                  <a:ext uri="{FF2B5EF4-FFF2-40B4-BE49-F238E27FC236}">
                    <a16:creationId xmlns:a16="http://schemas.microsoft.com/office/drawing/2014/main" id="{8C93B300-A79C-C446-9307-34E7CE4B867C}"/>
                  </a:ext>
                </a:extLst>
              </p:cNvPr>
              <p:cNvSpPr/>
              <p:nvPr/>
            </p:nvSpPr>
            <p:spPr>
              <a:xfrm>
                <a:off x="3262341" y="3370827"/>
                <a:ext cx="471026" cy="39299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000" b="1" i="1" dirty="0" smtClean="0">
                              <a:solidFill>
                                <a:schemeClr val="accent3">
                                  <a:lumMod val="75000"/>
                                </a:schemeClr>
                              </a:solidFill>
                              <a:latin typeface="Cambria Math" panose="02040503050406030204" pitchFamily="18" charset="0"/>
                            </a:rPr>
                          </m:ctrlPr>
                        </m:sSubPr>
                        <m:e>
                          <m:r>
                            <a:rPr lang="en-US" sz="2000" b="1" i="1" dirty="0" smtClean="0">
                              <a:solidFill>
                                <a:schemeClr val="accent3">
                                  <a:lumMod val="75000"/>
                                </a:schemeClr>
                              </a:solidFill>
                              <a:latin typeface="Cambria Math" panose="02040503050406030204" pitchFamily="18" charset="0"/>
                            </a:rPr>
                            <m:t>𝒂</m:t>
                          </m:r>
                        </m:e>
                        <m:sub>
                          <m:r>
                            <a:rPr lang="en-US" sz="2000" b="1" i="1" dirty="0" smtClean="0">
                              <a:solidFill>
                                <a:schemeClr val="accent3">
                                  <a:lumMod val="75000"/>
                                </a:schemeClr>
                              </a:solidFill>
                              <a:latin typeface="Cambria Math" panose="02040503050406030204" pitchFamily="18" charset="0"/>
                            </a:rPr>
                            <m:t>𝒕</m:t>
                          </m:r>
                        </m:sub>
                      </m:sSub>
                    </m:oMath>
                  </m:oMathPara>
                </a14:m>
                <a:endParaRPr lang="pt-BR" sz="2000" b="1" baseline="30000" dirty="0">
                  <a:solidFill>
                    <a:schemeClr val="accent3">
                      <a:lumMod val="75000"/>
                    </a:schemeClr>
                  </a:solidFill>
                </a:endParaRPr>
              </a:p>
            </p:txBody>
          </p:sp>
        </mc:Choice>
        <mc:Fallback xmlns="">
          <p:sp>
            <p:nvSpPr>
              <p:cNvPr id="54" name="Retângulo 22">
                <a:extLst>
                  <a:ext uri="{FF2B5EF4-FFF2-40B4-BE49-F238E27FC236}">
                    <a16:creationId xmlns:a16="http://schemas.microsoft.com/office/drawing/2014/main" id="{8C93B300-A79C-C446-9307-34E7CE4B867C}"/>
                  </a:ext>
                </a:extLst>
              </p:cNvPr>
              <p:cNvSpPr>
                <a:spLocks noRot="1" noChangeAspect="1" noMove="1" noResize="1" noEditPoints="1" noAdjustHandles="1" noChangeArrowheads="1" noChangeShapeType="1" noTextEdit="1"/>
              </p:cNvSpPr>
              <p:nvPr/>
            </p:nvSpPr>
            <p:spPr>
              <a:xfrm>
                <a:off x="3262341" y="3370827"/>
                <a:ext cx="471026" cy="392993"/>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593719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2"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blinds(horizontal)">
                                      <p:cBhvr>
                                        <p:cTn id="7" dur="500"/>
                                        <p:tgtEl>
                                          <p:spTgt spid="31"/>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46"/>
                                        </p:tgtEl>
                                        <p:attrNameLst>
                                          <p:attrName>style.visibility</p:attrName>
                                        </p:attrNameLst>
                                      </p:cBhvr>
                                      <p:to>
                                        <p:strVal val="visible"/>
                                      </p:to>
                                    </p:set>
                                    <p:animEffect transition="in" filter="blinds(horizontal)">
                                      <p:cBhvr>
                                        <p:cTn id="10" dur="500"/>
                                        <p:tgtEl>
                                          <p:spTgt spid="46"/>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48"/>
                                        </p:tgtEl>
                                        <p:attrNameLst>
                                          <p:attrName>style.visibility</p:attrName>
                                        </p:attrNameLst>
                                      </p:cBhvr>
                                      <p:to>
                                        <p:strVal val="visible"/>
                                      </p:to>
                                    </p:set>
                                    <p:animEffect transition="in" filter="blinds(horizontal)">
                                      <p:cBhvr>
                                        <p:cTn id="13" dur="500"/>
                                        <p:tgtEl>
                                          <p:spTgt spid="48"/>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49"/>
                                        </p:tgtEl>
                                        <p:attrNameLst>
                                          <p:attrName>style.visibility</p:attrName>
                                        </p:attrNameLst>
                                      </p:cBhvr>
                                      <p:to>
                                        <p:strVal val="visible"/>
                                      </p:to>
                                    </p:set>
                                    <p:animEffect transition="in" filter="blinds(horizontal)">
                                      <p:cBhvr>
                                        <p:cTn id="16" dur="500"/>
                                        <p:tgtEl>
                                          <p:spTgt spid="49"/>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blinds(horizontal)">
                                      <p:cBhvr>
                                        <p:cTn id="19" dur="500"/>
                                        <p:tgtEl>
                                          <p:spTgt spid="32"/>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33"/>
                                        </p:tgtEl>
                                        <p:attrNameLst>
                                          <p:attrName>style.visibility</p:attrName>
                                        </p:attrNameLst>
                                      </p:cBhvr>
                                      <p:to>
                                        <p:strVal val="visible"/>
                                      </p:to>
                                    </p:set>
                                    <p:animEffect transition="in" filter="blinds(horizontal)">
                                      <p:cBhvr>
                                        <p:cTn id="22" dur="500"/>
                                        <p:tgtEl>
                                          <p:spTgt spid="33"/>
                                        </p:tgtEl>
                                      </p:cBhvr>
                                    </p:animEffect>
                                  </p:childTnLst>
                                </p:cTn>
                              </p:par>
                              <p:par>
                                <p:cTn id="23" presetID="3" presetClass="entr" presetSubtype="10" fill="hold" nodeType="withEffect">
                                  <p:stCondLst>
                                    <p:cond delay="0"/>
                                  </p:stCondLst>
                                  <p:childTnLst>
                                    <p:set>
                                      <p:cBhvr>
                                        <p:cTn id="24" dur="1" fill="hold">
                                          <p:stCondLst>
                                            <p:cond delay="0"/>
                                          </p:stCondLst>
                                        </p:cTn>
                                        <p:tgtEl>
                                          <p:spTgt spid="34"/>
                                        </p:tgtEl>
                                        <p:attrNameLst>
                                          <p:attrName>style.visibility</p:attrName>
                                        </p:attrNameLst>
                                      </p:cBhvr>
                                      <p:to>
                                        <p:strVal val="visible"/>
                                      </p:to>
                                    </p:set>
                                    <p:animEffect transition="in" filter="blinds(horizontal)">
                                      <p:cBhvr>
                                        <p:cTn id="25" dur="500"/>
                                        <p:tgtEl>
                                          <p:spTgt spid="34"/>
                                        </p:tgtEl>
                                      </p:cBhvr>
                                    </p:animEffect>
                                  </p:childTnLst>
                                </p:cTn>
                              </p:par>
                              <p:par>
                                <p:cTn id="26" presetID="3" presetClass="entr" presetSubtype="10" fill="hold" nodeType="withEffect">
                                  <p:stCondLst>
                                    <p:cond delay="0"/>
                                  </p:stCondLst>
                                  <p:childTnLst>
                                    <p:set>
                                      <p:cBhvr>
                                        <p:cTn id="27" dur="1" fill="hold">
                                          <p:stCondLst>
                                            <p:cond delay="0"/>
                                          </p:stCondLst>
                                        </p:cTn>
                                        <p:tgtEl>
                                          <p:spTgt spid="35"/>
                                        </p:tgtEl>
                                        <p:attrNameLst>
                                          <p:attrName>style.visibility</p:attrName>
                                        </p:attrNameLst>
                                      </p:cBhvr>
                                      <p:to>
                                        <p:strVal val="visible"/>
                                      </p:to>
                                    </p:set>
                                    <p:animEffect transition="in" filter="blinds(horizontal)">
                                      <p:cBhvr>
                                        <p:cTn id="28" dur="500"/>
                                        <p:tgtEl>
                                          <p:spTgt spid="35"/>
                                        </p:tgtEl>
                                      </p:cBhvr>
                                    </p:animEffect>
                                  </p:childTnLst>
                                </p:cTn>
                              </p:par>
                              <p:par>
                                <p:cTn id="29" presetID="3" presetClass="entr" presetSubtype="10" fill="hold" grpId="0" nodeType="withEffect">
                                  <p:stCondLst>
                                    <p:cond delay="0"/>
                                  </p:stCondLst>
                                  <p:childTnLst>
                                    <p:set>
                                      <p:cBhvr>
                                        <p:cTn id="30" dur="1" fill="hold">
                                          <p:stCondLst>
                                            <p:cond delay="0"/>
                                          </p:stCondLst>
                                        </p:cTn>
                                        <p:tgtEl>
                                          <p:spTgt spid="36"/>
                                        </p:tgtEl>
                                        <p:attrNameLst>
                                          <p:attrName>style.visibility</p:attrName>
                                        </p:attrNameLst>
                                      </p:cBhvr>
                                      <p:to>
                                        <p:strVal val="visible"/>
                                      </p:to>
                                    </p:set>
                                    <p:animEffect transition="in" filter="blinds(horizontal)">
                                      <p:cBhvr>
                                        <p:cTn id="31" dur="500"/>
                                        <p:tgtEl>
                                          <p:spTgt spid="36"/>
                                        </p:tgtEl>
                                      </p:cBhvr>
                                    </p:animEffect>
                                  </p:childTnLst>
                                </p:cTn>
                              </p:par>
                              <p:par>
                                <p:cTn id="32" presetID="3" presetClass="entr" presetSubtype="10" fill="hold" grpId="1" nodeType="withEffect">
                                  <p:stCondLst>
                                    <p:cond delay="0"/>
                                  </p:stCondLst>
                                  <p:childTnLst>
                                    <p:set>
                                      <p:cBhvr>
                                        <p:cTn id="33" dur="1" fill="hold">
                                          <p:stCondLst>
                                            <p:cond delay="0"/>
                                          </p:stCondLst>
                                        </p:cTn>
                                        <p:tgtEl>
                                          <p:spTgt spid="39"/>
                                        </p:tgtEl>
                                        <p:attrNameLst>
                                          <p:attrName>style.visibility</p:attrName>
                                        </p:attrNameLst>
                                      </p:cBhvr>
                                      <p:to>
                                        <p:strVal val="visible"/>
                                      </p:to>
                                    </p:set>
                                    <p:animEffect transition="in" filter="blinds(horizontal)">
                                      <p:cBhvr>
                                        <p:cTn id="34" dur="500"/>
                                        <p:tgtEl>
                                          <p:spTgt spid="39"/>
                                        </p:tgtEl>
                                      </p:cBhvr>
                                    </p:animEffect>
                                  </p:childTnLst>
                                </p:cTn>
                              </p:par>
                              <p:par>
                                <p:cTn id="35" presetID="3" presetClass="entr" presetSubtype="10" fill="hold" grpId="1" nodeType="withEffect">
                                  <p:stCondLst>
                                    <p:cond delay="0"/>
                                  </p:stCondLst>
                                  <p:childTnLst>
                                    <p:set>
                                      <p:cBhvr>
                                        <p:cTn id="36" dur="1" fill="hold">
                                          <p:stCondLst>
                                            <p:cond delay="0"/>
                                          </p:stCondLst>
                                        </p:cTn>
                                        <p:tgtEl>
                                          <p:spTgt spid="40"/>
                                        </p:tgtEl>
                                        <p:attrNameLst>
                                          <p:attrName>style.visibility</p:attrName>
                                        </p:attrNameLst>
                                      </p:cBhvr>
                                      <p:to>
                                        <p:strVal val="visible"/>
                                      </p:to>
                                    </p:set>
                                    <p:animEffect transition="in" filter="blinds(horizontal)">
                                      <p:cBhvr>
                                        <p:cTn id="37" dur="500"/>
                                        <p:tgtEl>
                                          <p:spTgt spid="40"/>
                                        </p:tgtEl>
                                      </p:cBhvr>
                                    </p:animEffect>
                                  </p:childTnLst>
                                </p:cTn>
                              </p:par>
                              <p:par>
                                <p:cTn id="38" presetID="3" presetClass="entr" presetSubtype="10" fill="hold" grpId="0" nodeType="withEffect">
                                  <p:stCondLst>
                                    <p:cond delay="0"/>
                                  </p:stCondLst>
                                  <p:childTnLst>
                                    <p:set>
                                      <p:cBhvr>
                                        <p:cTn id="39" dur="1" fill="hold">
                                          <p:stCondLst>
                                            <p:cond delay="0"/>
                                          </p:stCondLst>
                                        </p:cTn>
                                        <p:tgtEl>
                                          <p:spTgt spid="23"/>
                                        </p:tgtEl>
                                        <p:attrNameLst>
                                          <p:attrName>style.visibility</p:attrName>
                                        </p:attrNameLst>
                                      </p:cBhvr>
                                      <p:to>
                                        <p:strVal val="visible"/>
                                      </p:to>
                                    </p:set>
                                    <p:animEffect transition="in" filter="blinds(horizontal)">
                                      <p:cBhvr>
                                        <p:cTn id="40" dur="500"/>
                                        <p:tgtEl>
                                          <p:spTgt spid="23"/>
                                        </p:tgtEl>
                                      </p:cBhvr>
                                    </p:animEffect>
                                  </p:childTnLst>
                                </p:cTn>
                              </p:par>
                              <p:par>
                                <p:cTn id="41" presetID="3" presetClass="entr" presetSubtype="10" fill="hold" grpId="0" nodeType="withEffect">
                                  <p:stCondLst>
                                    <p:cond delay="0"/>
                                  </p:stCondLst>
                                  <p:childTnLst>
                                    <p:set>
                                      <p:cBhvr>
                                        <p:cTn id="42" dur="1" fill="hold">
                                          <p:stCondLst>
                                            <p:cond delay="0"/>
                                          </p:stCondLst>
                                        </p:cTn>
                                        <p:tgtEl>
                                          <p:spTgt spid="24"/>
                                        </p:tgtEl>
                                        <p:attrNameLst>
                                          <p:attrName>style.visibility</p:attrName>
                                        </p:attrNameLst>
                                      </p:cBhvr>
                                      <p:to>
                                        <p:strVal val="visible"/>
                                      </p:to>
                                    </p:set>
                                    <p:animEffect transition="in" filter="blinds(horizontal)">
                                      <p:cBhvr>
                                        <p:cTn id="43" dur="500"/>
                                        <p:tgtEl>
                                          <p:spTgt spid="24"/>
                                        </p:tgtEl>
                                      </p:cBhvr>
                                    </p:animEffect>
                                  </p:childTnLst>
                                </p:cTn>
                              </p:par>
                              <p:par>
                                <p:cTn id="44" presetID="3" presetClass="entr" presetSubtype="10" fill="hold" grpId="0" nodeType="withEffect">
                                  <p:stCondLst>
                                    <p:cond delay="0"/>
                                  </p:stCondLst>
                                  <p:childTnLst>
                                    <p:set>
                                      <p:cBhvr>
                                        <p:cTn id="45" dur="1" fill="hold">
                                          <p:stCondLst>
                                            <p:cond delay="0"/>
                                          </p:stCondLst>
                                        </p:cTn>
                                        <p:tgtEl>
                                          <p:spTgt spid="25"/>
                                        </p:tgtEl>
                                        <p:attrNameLst>
                                          <p:attrName>style.visibility</p:attrName>
                                        </p:attrNameLst>
                                      </p:cBhvr>
                                      <p:to>
                                        <p:strVal val="visible"/>
                                      </p:to>
                                    </p:set>
                                    <p:animEffect transition="in" filter="blinds(horizontal)">
                                      <p:cBhvr>
                                        <p:cTn id="46" dur="500"/>
                                        <p:tgtEl>
                                          <p:spTgt spid="25"/>
                                        </p:tgtEl>
                                      </p:cBhvr>
                                    </p:animEffect>
                                  </p:childTnLst>
                                </p:cTn>
                              </p:par>
                              <p:par>
                                <p:cTn id="47" presetID="3" presetClass="entr" presetSubtype="10" fill="hold" nodeType="withEffect">
                                  <p:stCondLst>
                                    <p:cond delay="0"/>
                                  </p:stCondLst>
                                  <p:childTnLst>
                                    <p:set>
                                      <p:cBhvr>
                                        <p:cTn id="48" dur="1" fill="hold">
                                          <p:stCondLst>
                                            <p:cond delay="0"/>
                                          </p:stCondLst>
                                        </p:cTn>
                                        <p:tgtEl>
                                          <p:spTgt spid="7"/>
                                        </p:tgtEl>
                                        <p:attrNameLst>
                                          <p:attrName>style.visibility</p:attrName>
                                        </p:attrNameLst>
                                      </p:cBhvr>
                                      <p:to>
                                        <p:strVal val="visible"/>
                                      </p:to>
                                    </p:set>
                                    <p:animEffect transition="in" filter="blinds(horizontal)">
                                      <p:cBhvr>
                                        <p:cTn id="49" dur="500"/>
                                        <p:tgtEl>
                                          <p:spTgt spid="7"/>
                                        </p:tgtEl>
                                      </p:cBhvr>
                                    </p:animEffect>
                                  </p:childTnLst>
                                </p:cTn>
                              </p:par>
                              <p:par>
                                <p:cTn id="50" presetID="3" presetClass="entr" presetSubtype="10" fill="hold" nodeType="withEffect">
                                  <p:stCondLst>
                                    <p:cond delay="0"/>
                                  </p:stCondLst>
                                  <p:childTnLst>
                                    <p:set>
                                      <p:cBhvr>
                                        <p:cTn id="51" dur="1" fill="hold">
                                          <p:stCondLst>
                                            <p:cond delay="0"/>
                                          </p:stCondLst>
                                        </p:cTn>
                                        <p:tgtEl>
                                          <p:spTgt spid="26"/>
                                        </p:tgtEl>
                                        <p:attrNameLst>
                                          <p:attrName>style.visibility</p:attrName>
                                        </p:attrNameLst>
                                      </p:cBhvr>
                                      <p:to>
                                        <p:strVal val="visible"/>
                                      </p:to>
                                    </p:set>
                                    <p:animEffect transition="in" filter="blinds(horizontal)">
                                      <p:cBhvr>
                                        <p:cTn id="52" dur="500"/>
                                        <p:tgtEl>
                                          <p:spTgt spid="26"/>
                                        </p:tgtEl>
                                      </p:cBhvr>
                                    </p:animEffect>
                                  </p:childTnLst>
                                </p:cTn>
                              </p:par>
                              <p:par>
                                <p:cTn id="53" presetID="3" presetClass="entr" presetSubtype="10" fill="hold" nodeType="withEffect">
                                  <p:stCondLst>
                                    <p:cond delay="0"/>
                                  </p:stCondLst>
                                  <p:childTnLst>
                                    <p:set>
                                      <p:cBhvr>
                                        <p:cTn id="54" dur="1" fill="hold">
                                          <p:stCondLst>
                                            <p:cond delay="0"/>
                                          </p:stCondLst>
                                        </p:cTn>
                                        <p:tgtEl>
                                          <p:spTgt spid="27"/>
                                        </p:tgtEl>
                                        <p:attrNameLst>
                                          <p:attrName>style.visibility</p:attrName>
                                        </p:attrNameLst>
                                      </p:cBhvr>
                                      <p:to>
                                        <p:strVal val="visible"/>
                                      </p:to>
                                    </p:set>
                                    <p:animEffect transition="in" filter="blinds(horizontal)">
                                      <p:cBhvr>
                                        <p:cTn id="55" dur="500"/>
                                        <p:tgtEl>
                                          <p:spTgt spid="27"/>
                                        </p:tgtEl>
                                      </p:cBhvr>
                                    </p:animEffect>
                                  </p:childTnLst>
                                </p:cTn>
                              </p:par>
                            </p:childTnLst>
                          </p:cTn>
                        </p:par>
                      </p:childTnLst>
                    </p:cTn>
                  </p:par>
                  <p:par>
                    <p:cTn id="56" fill="hold">
                      <p:stCondLst>
                        <p:cond delay="indefinite"/>
                      </p:stCondLst>
                      <p:childTnLst>
                        <p:par>
                          <p:cTn id="57" fill="hold">
                            <p:stCondLst>
                              <p:cond delay="0"/>
                            </p:stCondLst>
                            <p:childTnLst>
                              <p:par>
                                <p:cTn id="58" presetID="26" presetClass="emph" presetSubtype="0" fill="hold" grpId="0" nodeType="clickEffect">
                                  <p:stCondLst>
                                    <p:cond delay="0"/>
                                  </p:stCondLst>
                                  <p:childTnLst>
                                    <p:animEffect transition="out" filter="fade">
                                      <p:cBhvr>
                                        <p:cTn id="59" dur="500" tmFilter="0, 0; .2, .5; .8, .5; 1, 0"/>
                                        <p:tgtEl>
                                          <p:spTgt spid="31"/>
                                        </p:tgtEl>
                                      </p:cBhvr>
                                    </p:animEffect>
                                    <p:animScale>
                                      <p:cBhvr>
                                        <p:cTn id="60" dur="250" autoRev="1" fill="hold"/>
                                        <p:tgtEl>
                                          <p:spTgt spid="31"/>
                                        </p:tgtEl>
                                      </p:cBhvr>
                                      <p:by x="105000" y="105000"/>
                                    </p:animScale>
                                  </p:childTnLst>
                                </p:cTn>
                              </p:par>
                            </p:childTnLst>
                          </p:cTn>
                        </p:par>
                      </p:childTnLst>
                    </p:cTn>
                  </p:par>
                  <p:par>
                    <p:cTn id="61" fill="hold">
                      <p:stCondLst>
                        <p:cond delay="indefinite"/>
                      </p:stCondLst>
                      <p:childTnLst>
                        <p:par>
                          <p:cTn id="62" fill="hold">
                            <p:stCondLst>
                              <p:cond delay="0"/>
                            </p:stCondLst>
                            <p:childTnLst>
                              <p:par>
                                <p:cTn id="63" presetID="8" presetClass="emph" presetSubtype="0" fill="hold" grpId="0" nodeType="clickEffect">
                                  <p:stCondLst>
                                    <p:cond delay="0"/>
                                  </p:stCondLst>
                                  <p:childTnLst>
                                    <p:animRot by="5400000">
                                      <p:cBhvr>
                                        <p:cTn id="64" dur="500" fill="hold"/>
                                        <p:tgtEl>
                                          <p:spTgt spid="40"/>
                                        </p:tgtEl>
                                        <p:attrNameLst>
                                          <p:attrName>r</p:attrName>
                                        </p:attrNameLst>
                                      </p:cBhvr>
                                    </p:animRot>
                                  </p:childTnLst>
                                </p:cTn>
                              </p:par>
                              <p:par>
                                <p:cTn id="65" presetID="1" presetClass="entr" presetSubtype="0" fill="hold" grpId="0" nodeType="withEffect">
                                  <p:stCondLst>
                                    <p:cond delay="0"/>
                                  </p:stCondLst>
                                  <p:childTnLst>
                                    <p:set>
                                      <p:cBhvr>
                                        <p:cTn id="66" dur="1" fill="hold">
                                          <p:stCondLst>
                                            <p:cond delay="0"/>
                                          </p:stCondLst>
                                        </p:cTn>
                                        <p:tgtEl>
                                          <p:spTgt spid="38"/>
                                        </p:tgtEl>
                                        <p:attrNameLst>
                                          <p:attrName>style.visibility</p:attrName>
                                        </p:attrNameLst>
                                      </p:cBhvr>
                                      <p:to>
                                        <p:strVal val="visible"/>
                                      </p:to>
                                    </p:set>
                                  </p:childTnLst>
                                </p:cTn>
                              </p:par>
                              <p:par>
                                <p:cTn id="67" presetID="1" presetClass="entr" presetSubtype="0" fill="hold" grpId="2" nodeType="withEffect">
                                  <p:stCondLst>
                                    <p:cond delay="0"/>
                                  </p:stCondLst>
                                  <p:childTnLst>
                                    <p:set>
                                      <p:cBhvr>
                                        <p:cTn id="68" dur="1" fill="hold">
                                          <p:stCondLst>
                                            <p:cond delay="0"/>
                                          </p:stCondLst>
                                        </p:cTn>
                                        <p:tgtEl>
                                          <p:spTgt spid="43"/>
                                        </p:tgtEl>
                                        <p:attrNameLst>
                                          <p:attrName>style.visibility</p:attrName>
                                        </p:attrNameLst>
                                      </p:cBhvr>
                                      <p:to>
                                        <p:strVal val="visible"/>
                                      </p:to>
                                    </p:set>
                                  </p:childTnLst>
                                </p:cTn>
                              </p:par>
                              <p:par>
                                <p:cTn id="69" presetID="3" presetClass="entr" presetSubtype="10" fill="hold" grpId="0" nodeType="withEffect">
                                  <p:stCondLst>
                                    <p:cond delay="0"/>
                                  </p:stCondLst>
                                  <p:childTnLst>
                                    <p:set>
                                      <p:cBhvr>
                                        <p:cTn id="70" dur="1" fill="hold">
                                          <p:stCondLst>
                                            <p:cond delay="0"/>
                                          </p:stCondLst>
                                        </p:cTn>
                                        <p:tgtEl>
                                          <p:spTgt spid="52"/>
                                        </p:tgtEl>
                                        <p:attrNameLst>
                                          <p:attrName>style.visibility</p:attrName>
                                        </p:attrNameLst>
                                      </p:cBhvr>
                                      <p:to>
                                        <p:strVal val="visible"/>
                                      </p:to>
                                    </p:set>
                                    <p:animEffect transition="in" filter="blinds(horizontal)">
                                      <p:cBhvr>
                                        <p:cTn id="71" dur="500"/>
                                        <p:tgtEl>
                                          <p:spTgt spid="52"/>
                                        </p:tgtEl>
                                      </p:cBhvr>
                                    </p:animEffect>
                                  </p:childTnLst>
                                </p:cTn>
                              </p:par>
                              <p:par>
                                <p:cTn id="72" presetID="3" presetClass="entr" presetSubtype="10" fill="hold" nodeType="withEffect">
                                  <p:stCondLst>
                                    <p:cond delay="0"/>
                                  </p:stCondLst>
                                  <p:childTnLst>
                                    <p:set>
                                      <p:cBhvr>
                                        <p:cTn id="73" dur="1" fill="hold">
                                          <p:stCondLst>
                                            <p:cond delay="0"/>
                                          </p:stCondLst>
                                        </p:cTn>
                                        <p:tgtEl>
                                          <p:spTgt spid="51"/>
                                        </p:tgtEl>
                                        <p:attrNameLst>
                                          <p:attrName>style.visibility</p:attrName>
                                        </p:attrNameLst>
                                      </p:cBhvr>
                                      <p:to>
                                        <p:strVal val="visible"/>
                                      </p:to>
                                    </p:set>
                                    <p:animEffect transition="in" filter="blinds(horizontal)">
                                      <p:cBhvr>
                                        <p:cTn id="74" dur="500"/>
                                        <p:tgtEl>
                                          <p:spTgt spid="51"/>
                                        </p:tgtEl>
                                      </p:cBhvr>
                                    </p:animEffect>
                                  </p:childTnLst>
                                </p:cTn>
                              </p:par>
                            </p:childTnLst>
                          </p:cTn>
                        </p:par>
                      </p:childTnLst>
                    </p:cTn>
                  </p:par>
                  <p:par>
                    <p:cTn id="75" fill="hold">
                      <p:stCondLst>
                        <p:cond delay="indefinite"/>
                      </p:stCondLst>
                      <p:childTnLst>
                        <p:par>
                          <p:cTn id="76" fill="hold">
                            <p:stCondLst>
                              <p:cond delay="0"/>
                            </p:stCondLst>
                            <p:childTnLst>
                              <p:par>
                                <p:cTn id="77" presetID="8" presetClass="emph" presetSubtype="0" fill="hold" grpId="0" nodeType="clickEffect">
                                  <p:stCondLst>
                                    <p:cond delay="0"/>
                                  </p:stCondLst>
                                  <p:childTnLst>
                                    <p:animRot by="5400000">
                                      <p:cBhvr>
                                        <p:cTn id="78" dur="500" fill="hold"/>
                                        <p:tgtEl>
                                          <p:spTgt spid="39"/>
                                        </p:tgtEl>
                                        <p:attrNameLst>
                                          <p:attrName>r</p:attrName>
                                        </p:attrNameLst>
                                      </p:cBhvr>
                                    </p:animRot>
                                  </p:childTnLst>
                                </p:cTn>
                              </p:par>
                              <p:par>
                                <p:cTn id="79" presetID="1" presetClass="entr" presetSubtype="0" fill="hold" grpId="0" nodeType="withEffect">
                                  <p:stCondLst>
                                    <p:cond delay="0"/>
                                  </p:stCondLst>
                                  <p:childTnLst>
                                    <p:set>
                                      <p:cBhvr>
                                        <p:cTn id="80" dur="1" fill="hold">
                                          <p:stCondLst>
                                            <p:cond delay="0"/>
                                          </p:stCondLst>
                                        </p:cTn>
                                        <p:tgtEl>
                                          <p:spTgt spid="37"/>
                                        </p:tgtEl>
                                        <p:attrNameLst>
                                          <p:attrName>style.visibility</p:attrName>
                                        </p:attrNameLst>
                                      </p:cBhvr>
                                      <p:to>
                                        <p:strVal val="visible"/>
                                      </p:to>
                                    </p:set>
                                  </p:childTnLst>
                                </p:cTn>
                              </p:par>
                              <p:par>
                                <p:cTn id="81" presetID="1" presetClass="entr" presetSubtype="0" fill="hold" grpId="1" nodeType="withEffect">
                                  <p:stCondLst>
                                    <p:cond delay="0"/>
                                  </p:stCondLst>
                                  <p:childTnLst>
                                    <p:set>
                                      <p:cBhvr>
                                        <p:cTn id="82" dur="1" fill="hold">
                                          <p:stCondLst>
                                            <p:cond delay="0"/>
                                          </p:stCondLst>
                                        </p:cTn>
                                        <p:tgtEl>
                                          <p:spTgt spid="42"/>
                                        </p:tgtEl>
                                        <p:attrNameLst>
                                          <p:attrName>style.visibility</p:attrName>
                                        </p:attrNameLst>
                                      </p:cBhvr>
                                      <p:to>
                                        <p:strVal val="visible"/>
                                      </p:to>
                                    </p:set>
                                  </p:childTnLst>
                                </p:cTn>
                              </p:par>
                              <p:par>
                                <p:cTn id="83" presetID="1" presetClass="exit" presetSubtype="0" fill="hold" grpId="0" nodeType="withEffect">
                                  <p:stCondLst>
                                    <p:cond delay="0"/>
                                  </p:stCondLst>
                                  <p:childTnLst>
                                    <p:set>
                                      <p:cBhvr>
                                        <p:cTn id="84" dur="1" fill="hold">
                                          <p:stCondLst>
                                            <p:cond delay="0"/>
                                          </p:stCondLst>
                                        </p:cTn>
                                        <p:tgtEl>
                                          <p:spTgt spid="43"/>
                                        </p:tgtEl>
                                        <p:attrNameLst>
                                          <p:attrName>style.visibility</p:attrName>
                                        </p:attrNameLst>
                                      </p:cBhvr>
                                      <p:to>
                                        <p:strVal val="hidden"/>
                                      </p:to>
                                    </p:set>
                                  </p:childTnLst>
                                </p:cTn>
                              </p:par>
                              <p:par>
                                <p:cTn id="85" presetID="1" presetClass="exit" presetSubtype="0" fill="hold" nodeType="withEffect">
                                  <p:stCondLst>
                                    <p:cond delay="0"/>
                                  </p:stCondLst>
                                  <p:childTnLst>
                                    <p:set>
                                      <p:cBhvr>
                                        <p:cTn id="86" dur="1" fill="hold">
                                          <p:stCondLst>
                                            <p:cond delay="0"/>
                                          </p:stCondLst>
                                        </p:cTn>
                                        <p:tgtEl>
                                          <p:spTgt spid="51"/>
                                        </p:tgtEl>
                                        <p:attrNameLst>
                                          <p:attrName>style.visibility</p:attrName>
                                        </p:attrNameLst>
                                      </p:cBhvr>
                                      <p:to>
                                        <p:strVal val="hidden"/>
                                      </p:to>
                                    </p:set>
                                  </p:childTnLst>
                                </p:cTn>
                              </p:par>
                              <p:par>
                                <p:cTn id="87" presetID="1" presetClass="exit" presetSubtype="0" fill="hold" grpId="1" nodeType="withEffect">
                                  <p:stCondLst>
                                    <p:cond delay="0"/>
                                  </p:stCondLst>
                                  <p:childTnLst>
                                    <p:set>
                                      <p:cBhvr>
                                        <p:cTn id="88" dur="1" fill="hold">
                                          <p:stCondLst>
                                            <p:cond delay="0"/>
                                          </p:stCondLst>
                                        </p:cTn>
                                        <p:tgtEl>
                                          <p:spTgt spid="52"/>
                                        </p:tgtEl>
                                        <p:attrNameLst>
                                          <p:attrName>style.visibility</p:attrName>
                                        </p:attrNameLst>
                                      </p:cBhvr>
                                      <p:to>
                                        <p:strVal val="hidden"/>
                                      </p:to>
                                    </p:set>
                                  </p:childTnLst>
                                </p:cTn>
                              </p:par>
                              <p:par>
                                <p:cTn id="89" presetID="3" presetClass="entr" presetSubtype="10" fill="hold" grpId="0" nodeType="withEffect">
                                  <p:stCondLst>
                                    <p:cond delay="0"/>
                                  </p:stCondLst>
                                  <p:childTnLst>
                                    <p:set>
                                      <p:cBhvr>
                                        <p:cTn id="90" dur="1" fill="hold">
                                          <p:stCondLst>
                                            <p:cond delay="0"/>
                                          </p:stCondLst>
                                        </p:cTn>
                                        <p:tgtEl>
                                          <p:spTgt spid="54"/>
                                        </p:tgtEl>
                                        <p:attrNameLst>
                                          <p:attrName>style.visibility</p:attrName>
                                        </p:attrNameLst>
                                      </p:cBhvr>
                                      <p:to>
                                        <p:strVal val="visible"/>
                                      </p:to>
                                    </p:set>
                                    <p:animEffect transition="in" filter="blinds(horizontal)">
                                      <p:cBhvr>
                                        <p:cTn id="91" dur="500"/>
                                        <p:tgtEl>
                                          <p:spTgt spid="54"/>
                                        </p:tgtEl>
                                      </p:cBhvr>
                                    </p:animEffect>
                                  </p:childTnLst>
                                </p:cTn>
                              </p:par>
                              <p:par>
                                <p:cTn id="92" presetID="3" presetClass="entr" presetSubtype="10" fill="hold" nodeType="withEffect">
                                  <p:stCondLst>
                                    <p:cond delay="0"/>
                                  </p:stCondLst>
                                  <p:childTnLst>
                                    <p:set>
                                      <p:cBhvr>
                                        <p:cTn id="93" dur="1" fill="hold">
                                          <p:stCondLst>
                                            <p:cond delay="0"/>
                                          </p:stCondLst>
                                        </p:cTn>
                                        <p:tgtEl>
                                          <p:spTgt spid="53"/>
                                        </p:tgtEl>
                                        <p:attrNameLst>
                                          <p:attrName>style.visibility</p:attrName>
                                        </p:attrNameLst>
                                      </p:cBhvr>
                                      <p:to>
                                        <p:strVal val="visible"/>
                                      </p:to>
                                    </p:set>
                                    <p:animEffect transition="in" filter="blinds(horizontal)">
                                      <p:cBhvr>
                                        <p:cTn id="94" dur="500"/>
                                        <p:tgtEl>
                                          <p:spTgt spid="53"/>
                                        </p:tgtEl>
                                      </p:cBhvr>
                                    </p:animEffect>
                                  </p:childTnLst>
                                </p:cTn>
                              </p:par>
                            </p:childTnLst>
                          </p:cTn>
                        </p:par>
                      </p:childTnLst>
                    </p:cTn>
                  </p:par>
                  <p:par>
                    <p:cTn id="95" fill="hold">
                      <p:stCondLst>
                        <p:cond delay="indefinite"/>
                      </p:stCondLst>
                      <p:childTnLst>
                        <p:par>
                          <p:cTn id="96" fill="hold">
                            <p:stCondLst>
                              <p:cond delay="0"/>
                            </p:stCondLst>
                            <p:childTnLst>
                              <p:par>
                                <p:cTn id="97" presetID="9" presetClass="exit" presetSubtype="0" fill="hold" grpId="1" nodeType="clickEffect">
                                  <p:stCondLst>
                                    <p:cond delay="0"/>
                                  </p:stCondLst>
                                  <p:childTnLst>
                                    <p:animEffect transition="out" filter="dissolve">
                                      <p:cBhvr>
                                        <p:cTn id="98" dur="500"/>
                                        <p:tgtEl>
                                          <p:spTgt spid="31"/>
                                        </p:tgtEl>
                                      </p:cBhvr>
                                    </p:animEffect>
                                    <p:set>
                                      <p:cBhvr>
                                        <p:cTn id="99" dur="1" fill="hold">
                                          <p:stCondLst>
                                            <p:cond delay="499"/>
                                          </p:stCondLst>
                                        </p:cTn>
                                        <p:tgtEl>
                                          <p:spTgt spid="31"/>
                                        </p:tgtEl>
                                        <p:attrNameLst>
                                          <p:attrName>style.visibility</p:attrName>
                                        </p:attrNameLst>
                                      </p:cBhvr>
                                      <p:to>
                                        <p:strVal val="hidden"/>
                                      </p:to>
                                    </p:set>
                                  </p:childTnLst>
                                </p:cTn>
                              </p:par>
                            </p:childTnLst>
                          </p:cTn>
                        </p:par>
                        <p:par>
                          <p:cTn id="100" fill="hold">
                            <p:stCondLst>
                              <p:cond delay="500"/>
                            </p:stCondLst>
                            <p:childTnLst>
                              <p:par>
                                <p:cTn id="101" presetID="1" presetClass="entr" presetSubtype="0" fill="hold" grpId="0" nodeType="afterEffect">
                                  <p:stCondLst>
                                    <p:cond delay="0"/>
                                  </p:stCondLst>
                                  <p:childTnLst>
                                    <p:set>
                                      <p:cBhvr>
                                        <p:cTn id="102" dur="1" fill="hold">
                                          <p:stCondLst>
                                            <p:cond delay="0"/>
                                          </p:stCondLst>
                                        </p:cTn>
                                        <p:tgtEl>
                                          <p:spTgt spid="41"/>
                                        </p:tgtEl>
                                        <p:attrNameLst>
                                          <p:attrName>style.visibility</p:attrName>
                                        </p:attrNameLst>
                                      </p:cBhvr>
                                      <p:to>
                                        <p:strVal val="visible"/>
                                      </p:to>
                                    </p:set>
                                  </p:childTnLst>
                                </p:cTn>
                              </p:par>
                              <p:par>
                                <p:cTn id="103" presetID="1" presetClass="exit" presetSubtype="0" fill="hold" grpId="0" nodeType="withEffect">
                                  <p:stCondLst>
                                    <p:cond delay="0"/>
                                  </p:stCondLst>
                                  <p:childTnLst>
                                    <p:set>
                                      <p:cBhvr>
                                        <p:cTn id="104" dur="1" fill="hold">
                                          <p:stCondLst>
                                            <p:cond delay="0"/>
                                          </p:stCondLst>
                                        </p:cTn>
                                        <p:tgtEl>
                                          <p:spTgt spid="42"/>
                                        </p:tgtEl>
                                        <p:attrNameLst>
                                          <p:attrName>style.visibility</p:attrName>
                                        </p:attrNameLst>
                                      </p:cBhvr>
                                      <p:to>
                                        <p:strVal val="hidden"/>
                                      </p:to>
                                    </p:set>
                                  </p:childTnLst>
                                </p:cTn>
                              </p:par>
                              <p:par>
                                <p:cTn id="105" presetID="1" presetClass="exit" presetSubtype="0" fill="hold" nodeType="withEffect">
                                  <p:stCondLst>
                                    <p:cond delay="0"/>
                                  </p:stCondLst>
                                  <p:childTnLst>
                                    <p:set>
                                      <p:cBhvr>
                                        <p:cTn id="106" dur="1" fill="hold">
                                          <p:stCondLst>
                                            <p:cond delay="0"/>
                                          </p:stCondLst>
                                        </p:cTn>
                                        <p:tgtEl>
                                          <p:spTgt spid="53"/>
                                        </p:tgtEl>
                                        <p:attrNameLst>
                                          <p:attrName>style.visibility</p:attrName>
                                        </p:attrNameLst>
                                      </p:cBhvr>
                                      <p:to>
                                        <p:strVal val="hidden"/>
                                      </p:to>
                                    </p:set>
                                  </p:childTnLst>
                                </p:cTn>
                              </p:par>
                              <p:par>
                                <p:cTn id="107" presetID="1" presetClass="exit" presetSubtype="0" fill="hold" grpId="1" nodeType="withEffect">
                                  <p:stCondLst>
                                    <p:cond delay="0"/>
                                  </p:stCondLst>
                                  <p:childTnLst>
                                    <p:set>
                                      <p:cBhvr>
                                        <p:cTn id="108" dur="1" fill="hold">
                                          <p:stCondLst>
                                            <p:cond delay="0"/>
                                          </p:stCondLst>
                                        </p:cTn>
                                        <p:tgtEl>
                                          <p:spTgt spid="54"/>
                                        </p:tgtEl>
                                        <p:attrNameLst>
                                          <p:attrName>style.visibility</p:attrName>
                                        </p:attrNameLst>
                                      </p:cBhvr>
                                      <p:to>
                                        <p:strVal val="hidden"/>
                                      </p:to>
                                    </p:set>
                                  </p:childTnLst>
                                </p:cTn>
                              </p:par>
                              <p:par>
                                <p:cTn id="109" presetID="1" presetClass="exit" presetSubtype="0" fill="hold" grpId="1" nodeType="withEffect">
                                  <p:stCondLst>
                                    <p:cond delay="0"/>
                                  </p:stCondLst>
                                  <p:childTnLst>
                                    <p:set>
                                      <p:cBhvr>
                                        <p:cTn id="110" dur="1" fill="hold">
                                          <p:stCondLst>
                                            <p:cond delay="0"/>
                                          </p:stCondLst>
                                        </p:cTn>
                                        <p:tgtEl>
                                          <p:spTgt spid="3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P spid="25" grpId="0" animBg="1"/>
      <p:bldP spid="31" grpId="0" animBg="1"/>
      <p:bldP spid="31" grpId="1" animBg="1"/>
      <p:bldP spid="31" grpId="2" animBg="1"/>
      <p:bldP spid="32" grpId="0" animBg="1"/>
      <p:bldP spid="33" grpId="0"/>
      <p:bldP spid="33" grpId="1"/>
      <p:bldP spid="36" grpId="0" animBg="1"/>
      <p:bldP spid="37" grpId="0" animBg="1"/>
      <p:bldP spid="38" grpId="0" animBg="1"/>
      <p:bldP spid="39" grpId="0" animBg="1"/>
      <p:bldP spid="39" grpId="1" animBg="1"/>
      <p:bldP spid="40" grpId="0" animBg="1"/>
      <p:bldP spid="40" grpId="1" animBg="1"/>
      <p:bldP spid="41" grpId="0" animBg="1"/>
      <p:bldP spid="42" grpId="0" animBg="1"/>
      <p:bldP spid="42" grpId="1" animBg="1"/>
      <p:bldP spid="43" grpId="0" animBg="1"/>
      <p:bldP spid="43" grpId="2" animBg="1"/>
      <p:bldP spid="46" grpId="0"/>
      <p:bldP spid="48" grpId="0"/>
      <p:bldP spid="49" grpId="0"/>
      <p:bldP spid="52" grpId="0"/>
      <p:bldP spid="52" grpId="1"/>
      <p:bldP spid="54" grpId="0"/>
      <p:bldP spid="54" grpId="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Straight Connector 50">
            <a:extLst>
              <a:ext uri="{FF2B5EF4-FFF2-40B4-BE49-F238E27FC236}">
                <a16:creationId xmlns:a16="http://schemas.microsoft.com/office/drawing/2014/main" id="{BD577C51-51E7-2649-8627-BC4A92453A2E}"/>
              </a:ext>
            </a:extLst>
          </p:cNvPr>
          <p:cNvCxnSpPr>
            <a:cxnSpLocks/>
          </p:cNvCxnSpPr>
          <p:nvPr/>
        </p:nvCxnSpPr>
        <p:spPr>
          <a:xfrm>
            <a:off x="3618688" y="3131179"/>
            <a:ext cx="838937" cy="32193"/>
          </a:xfrm>
          <a:prstGeom prst="line">
            <a:avLst/>
          </a:prstGeom>
        </p:spPr>
        <p:style>
          <a:lnRef idx="3">
            <a:schemeClr val="accent3"/>
          </a:lnRef>
          <a:fillRef idx="0">
            <a:schemeClr val="accent3"/>
          </a:fillRef>
          <a:effectRef idx="2">
            <a:schemeClr val="accent3"/>
          </a:effectRef>
          <a:fontRef idx="minor">
            <a:schemeClr val="tx1"/>
          </a:fontRef>
        </p:style>
      </p:cxnSp>
      <p:cxnSp>
        <p:nvCxnSpPr>
          <p:cNvPr id="52" name="Straight Connector 51">
            <a:extLst>
              <a:ext uri="{FF2B5EF4-FFF2-40B4-BE49-F238E27FC236}">
                <a16:creationId xmlns:a16="http://schemas.microsoft.com/office/drawing/2014/main" id="{CDEF1F94-AD21-6045-BA5C-5CDABCD5E70E}"/>
              </a:ext>
            </a:extLst>
          </p:cNvPr>
          <p:cNvCxnSpPr>
            <a:cxnSpLocks/>
          </p:cNvCxnSpPr>
          <p:nvPr/>
        </p:nvCxnSpPr>
        <p:spPr>
          <a:xfrm flipH="1" flipV="1">
            <a:off x="3291204" y="3270719"/>
            <a:ext cx="13134" cy="795863"/>
          </a:xfrm>
          <a:prstGeom prst="line">
            <a:avLst/>
          </a:prstGeom>
        </p:spPr>
        <p:style>
          <a:lnRef idx="3">
            <a:schemeClr val="accent3"/>
          </a:lnRef>
          <a:fillRef idx="0">
            <a:schemeClr val="accent3"/>
          </a:fillRef>
          <a:effectRef idx="2">
            <a:schemeClr val="accent3"/>
          </a:effectRef>
          <a:fontRef idx="minor">
            <a:schemeClr val="tx1"/>
          </a:fontRef>
        </p:style>
      </p:cxnSp>
      <p:pic>
        <p:nvPicPr>
          <p:cNvPr id="50" name="Picture 49">
            <a:extLst>
              <a:ext uri="{FF2B5EF4-FFF2-40B4-BE49-F238E27FC236}">
                <a16:creationId xmlns:a16="http://schemas.microsoft.com/office/drawing/2014/main" id="{8EE5F8B5-45A2-1942-B7A4-4782E304359A}"/>
              </a:ext>
            </a:extLst>
          </p:cNvPr>
          <p:cNvPicPr>
            <a:picLocks noChangeAspect="1"/>
          </p:cNvPicPr>
          <p:nvPr/>
        </p:nvPicPr>
        <p:blipFill>
          <a:blip r:embed="rId2"/>
          <a:stretch>
            <a:fillRect/>
          </a:stretch>
        </p:blipFill>
        <p:spPr>
          <a:xfrm>
            <a:off x="6380558" y="2078"/>
            <a:ext cx="5779308" cy="6826808"/>
          </a:xfrm>
          <a:prstGeom prst="rect">
            <a:avLst/>
          </a:prstGeom>
        </p:spPr>
      </p:pic>
      <p:sp>
        <p:nvSpPr>
          <p:cNvPr id="4" name="Slide Number Placeholder 3">
            <a:extLst>
              <a:ext uri="{FF2B5EF4-FFF2-40B4-BE49-F238E27FC236}">
                <a16:creationId xmlns:a16="http://schemas.microsoft.com/office/drawing/2014/main" id="{C71092A9-D2DF-0041-B95C-F16E4EECA37F}"/>
              </a:ext>
            </a:extLst>
          </p:cNvPr>
          <p:cNvSpPr>
            <a:spLocks noGrp="1"/>
          </p:cNvSpPr>
          <p:nvPr>
            <p:ph type="sldNum" sz="quarter" idx="12"/>
          </p:nvPr>
        </p:nvSpPr>
        <p:spPr/>
        <p:txBody>
          <a:bodyPr/>
          <a:lstStyle/>
          <a:p>
            <a:fld id="{695BF5D1-84DB-A94B-BA3F-B40AEDD46423}" type="slidenum">
              <a:rPr lang="pt-BR" smtClean="0"/>
              <a:t>13</a:t>
            </a:fld>
            <a:endParaRPr lang="pt-BR"/>
          </a:p>
        </p:txBody>
      </p:sp>
      <p:sp>
        <p:nvSpPr>
          <p:cNvPr id="2" name="Title 1">
            <a:extLst>
              <a:ext uri="{FF2B5EF4-FFF2-40B4-BE49-F238E27FC236}">
                <a16:creationId xmlns:a16="http://schemas.microsoft.com/office/drawing/2014/main" id="{A87A0AB9-A97B-354D-B112-71049CDE2E95}"/>
              </a:ext>
            </a:extLst>
          </p:cNvPr>
          <p:cNvSpPr>
            <a:spLocks noGrp="1"/>
          </p:cNvSpPr>
          <p:nvPr>
            <p:ph type="title"/>
          </p:nvPr>
        </p:nvSpPr>
        <p:spPr>
          <a:xfrm>
            <a:off x="1524000" y="365125"/>
            <a:ext cx="9829800" cy="1325563"/>
          </a:xfrm>
        </p:spPr>
        <p:txBody>
          <a:bodyPr>
            <a:normAutofit/>
          </a:bodyPr>
          <a:lstStyle/>
          <a:p>
            <a:r>
              <a:rPr lang="en-US" dirty="0"/>
              <a:t>SS-SOM</a:t>
            </a:r>
          </a:p>
        </p:txBody>
      </p:sp>
      <p:sp>
        <p:nvSpPr>
          <p:cNvPr id="23" name="Estrela de 5 pontas 13">
            <a:extLst>
              <a:ext uri="{FF2B5EF4-FFF2-40B4-BE49-F238E27FC236}">
                <a16:creationId xmlns:a16="http://schemas.microsoft.com/office/drawing/2014/main" id="{C57803AF-6969-8C46-96B1-DB763599FF5C}"/>
              </a:ext>
            </a:extLst>
          </p:cNvPr>
          <p:cNvSpPr/>
          <p:nvPr/>
        </p:nvSpPr>
        <p:spPr>
          <a:xfrm>
            <a:off x="1524000" y="6003983"/>
            <a:ext cx="304800" cy="304800"/>
          </a:xfrm>
          <a:prstGeom prst="star5">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pt-BR" sz="2400"/>
          </a:p>
        </p:txBody>
      </p:sp>
      <p:sp>
        <p:nvSpPr>
          <p:cNvPr id="24" name="Estrela de 5 pontas 11">
            <a:extLst>
              <a:ext uri="{FF2B5EF4-FFF2-40B4-BE49-F238E27FC236}">
                <a16:creationId xmlns:a16="http://schemas.microsoft.com/office/drawing/2014/main" id="{4BDCFFDA-4386-C44A-8528-6502AD0DDF19}"/>
              </a:ext>
            </a:extLst>
          </p:cNvPr>
          <p:cNvSpPr/>
          <p:nvPr/>
        </p:nvSpPr>
        <p:spPr>
          <a:xfrm>
            <a:off x="1524000" y="5561641"/>
            <a:ext cx="304800" cy="304800"/>
          </a:xfrm>
          <a:prstGeom prst="star5">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pt-BR" sz="2400"/>
          </a:p>
        </p:txBody>
      </p:sp>
      <p:sp>
        <p:nvSpPr>
          <p:cNvPr id="25" name="Estrela de 5 pontas 9">
            <a:extLst>
              <a:ext uri="{FF2B5EF4-FFF2-40B4-BE49-F238E27FC236}">
                <a16:creationId xmlns:a16="http://schemas.microsoft.com/office/drawing/2014/main" id="{51B64FF7-0943-784E-9D89-FB32D0377DAC}"/>
              </a:ext>
            </a:extLst>
          </p:cNvPr>
          <p:cNvSpPr/>
          <p:nvPr/>
        </p:nvSpPr>
        <p:spPr>
          <a:xfrm>
            <a:off x="1524000" y="5098719"/>
            <a:ext cx="304800" cy="30480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400"/>
          </a:p>
        </p:txBody>
      </p:sp>
      <p:cxnSp>
        <p:nvCxnSpPr>
          <p:cNvPr id="7" name="Straight Arrow Connector 6">
            <a:extLst>
              <a:ext uri="{FF2B5EF4-FFF2-40B4-BE49-F238E27FC236}">
                <a16:creationId xmlns:a16="http://schemas.microsoft.com/office/drawing/2014/main" id="{CB2F7DE9-2B79-1046-8BF6-250D0F57F75B}"/>
              </a:ext>
            </a:extLst>
          </p:cNvPr>
          <p:cNvCxnSpPr/>
          <p:nvPr/>
        </p:nvCxnSpPr>
        <p:spPr>
          <a:xfrm>
            <a:off x="1921366" y="5251546"/>
            <a:ext cx="27432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6" name="Straight Arrow Connector 25">
            <a:extLst>
              <a:ext uri="{FF2B5EF4-FFF2-40B4-BE49-F238E27FC236}">
                <a16:creationId xmlns:a16="http://schemas.microsoft.com/office/drawing/2014/main" id="{6D7A19AD-4357-9940-A991-FC5099781BAA}"/>
              </a:ext>
            </a:extLst>
          </p:cNvPr>
          <p:cNvCxnSpPr/>
          <p:nvPr/>
        </p:nvCxnSpPr>
        <p:spPr>
          <a:xfrm>
            <a:off x="1921366" y="5690385"/>
            <a:ext cx="27432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7" name="Straight Arrow Connector 26">
            <a:extLst>
              <a:ext uri="{FF2B5EF4-FFF2-40B4-BE49-F238E27FC236}">
                <a16:creationId xmlns:a16="http://schemas.microsoft.com/office/drawing/2014/main" id="{1F21E827-C5C2-9641-B780-3D06679AE685}"/>
              </a:ext>
            </a:extLst>
          </p:cNvPr>
          <p:cNvCxnSpPr/>
          <p:nvPr/>
        </p:nvCxnSpPr>
        <p:spPr>
          <a:xfrm>
            <a:off x="1926532" y="6129396"/>
            <a:ext cx="27432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1" name="Elipse 10">
            <a:extLst>
              <a:ext uri="{FF2B5EF4-FFF2-40B4-BE49-F238E27FC236}">
                <a16:creationId xmlns:a16="http://schemas.microsoft.com/office/drawing/2014/main" id="{D4C35B11-96F2-944C-BDEE-AE76BB3B2693}"/>
              </a:ext>
            </a:extLst>
          </p:cNvPr>
          <p:cNvSpPr/>
          <p:nvPr/>
        </p:nvSpPr>
        <p:spPr>
          <a:xfrm>
            <a:off x="3353346" y="2982299"/>
            <a:ext cx="203200" cy="203200"/>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pt-BR" sz="2400">
              <a:solidFill>
                <a:schemeClr val="dk1"/>
              </a:solidFill>
            </a:endParaRPr>
          </a:p>
        </p:txBody>
      </p:sp>
      <p:sp>
        <p:nvSpPr>
          <p:cNvPr id="32" name="Estrela de 5 pontas 13">
            <a:extLst>
              <a:ext uri="{FF2B5EF4-FFF2-40B4-BE49-F238E27FC236}">
                <a16:creationId xmlns:a16="http://schemas.microsoft.com/office/drawing/2014/main" id="{F1BF4640-9FF6-2042-8A09-F8373BB4B898}"/>
              </a:ext>
            </a:extLst>
          </p:cNvPr>
          <p:cNvSpPr/>
          <p:nvPr/>
        </p:nvSpPr>
        <p:spPr>
          <a:xfrm>
            <a:off x="4698058" y="3828511"/>
            <a:ext cx="304800" cy="304800"/>
          </a:xfrm>
          <a:prstGeom prst="star5">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pt-BR" sz="2400"/>
          </a:p>
        </p:txBody>
      </p:sp>
      <p:sp>
        <p:nvSpPr>
          <p:cNvPr id="33" name="CaixaDeTexto 20">
            <a:extLst>
              <a:ext uri="{FF2B5EF4-FFF2-40B4-BE49-F238E27FC236}">
                <a16:creationId xmlns:a16="http://schemas.microsoft.com/office/drawing/2014/main" id="{8FB96DFE-7A11-4E45-8EF1-BB4CDFA1E1AA}"/>
              </a:ext>
            </a:extLst>
          </p:cNvPr>
          <p:cNvSpPr txBox="1"/>
          <p:nvPr/>
        </p:nvSpPr>
        <p:spPr>
          <a:xfrm>
            <a:off x="3060962" y="2537528"/>
            <a:ext cx="711200" cy="461665"/>
          </a:xfrm>
          <a:prstGeom prst="rect">
            <a:avLst/>
          </a:prstGeom>
          <a:noFill/>
        </p:spPr>
        <p:txBody>
          <a:bodyPr wrap="square" rtlCol="0">
            <a:spAutoFit/>
          </a:bodyPr>
          <a:lstStyle/>
          <a:p>
            <a:r>
              <a:rPr lang="pt-BR" sz="2400" b="1"/>
              <a:t>x</a:t>
            </a:r>
            <a:r>
              <a:rPr lang="pt-BR" sz="2400" b="1" baseline="-25000"/>
              <a:t>i</a:t>
            </a:r>
            <a:endParaRPr lang="pt-BR" sz="2400" b="1" baseline="-25000" dirty="0"/>
          </a:p>
        </p:txBody>
      </p:sp>
      <p:cxnSp>
        <p:nvCxnSpPr>
          <p:cNvPr id="34" name="Conector reto 6">
            <a:extLst>
              <a:ext uri="{FF2B5EF4-FFF2-40B4-BE49-F238E27FC236}">
                <a16:creationId xmlns:a16="http://schemas.microsoft.com/office/drawing/2014/main" id="{AF69DEBB-3983-ED49-BF4C-7CC54A137503}"/>
              </a:ext>
            </a:extLst>
          </p:cNvPr>
          <p:cNvCxnSpPr/>
          <p:nvPr/>
        </p:nvCxnSpPr>
        <p:spPr>
          <a:xfrm>
            <a:off x="2298892" y="4055121"/>
            <a:ext cx="1025829" cy="22923"/>
          </a:xfrm>
          <a:prstGeom prst="line">
            <a:avLst/>
          </a:prstGeom>
          <a:ln>
            <a:prstDash val="sysDot"/>
          </a:ln>
        </p:spPr>
        <p:style>
          <a:lnRef idx="3">
            <a:schemeClr val="accent1"/>
          </a:lnRef>
          <a:fillRef idx="0">
            <a:schemeClr val="accent1"/>
          </a:fillRef>
          <a:effectRef idx="2">
            <a:schemeClr val="accent1"/>
          </a:effectRef>
          <a:fontRef idx="minor">
            <a:schemeClr val="tx1"/>
          </a:fontRef>
        </p:style>
      </p:cxnSp>
      <p:cxnSp>
        <p:nvCxnSpPr>
          <p:cNvPr id="35" name="Conector reto 6">
            <a:extLst>
              <a:ext uri="{FF2B5EF4-FFF2-40B4-BE49-F238E27FC236}">
                <a16:creationId xmlns:a16="http://schemas.microsoft.com/office/drawing/2014/main" id="{545719FB-3207-C547-974E-74EA96B0A690}"/>
              </a:ext>
            </a:extLst>
          </p:cNvPr>
          <p:cNvCxnSpPr/>
          <p:nvPr/>
        </p:nvCxnSpPr>
        <p:spPr>
          <a:xfrm>
            <a:off x="4457625" y="3220811"/>
            <a:ext cx="487021" cy="912499"/>
          </a:xfrm>
          <a:prstGeom prst="line">
            <a:avLst/>
          </a:prstGeom>
          <a:ln>
            <a:prstDash val="sysDot"/>
          </a:ln>
        </p:spPr>
        <p:style>
          <a:lnRef idx="3">
            <a:schemeClr val="accent1"/>
          </a:lnRef>
          <a:fillRef idx="0">
            <a:schemeClr val="accent1"/>
          </a:fillRef>
          <a:effectRef idx="2">
            <a:schemeClr val="accent1"/>
          </a:effectRef>
          <a:fontRef idx="minor">
            <a:schemeClr val="tx1"/>
          </a:fontRef>
        </p:style>
      </p:cxnSp>
      <p:sp>
        <p:nvSpPr>
          <p:cNvPr id="36" name="Estrela de 5 pontas 9">
            <a:extLst>
              <a:ext uri="{FF2B5EF4-FFF2-40B4-BE49-F238E27FC236}">
                <a16:creationId xmlns:a16="http://schemas.microsoft.com/office/drawing/2014/main" id="{971840BA-2BAD-224E-AE2A-12D5A5C19EC3}"/>
              </a:ext>
            </a:extLst>
          </p:cNvPr>
          <p:cNvSpPr/>
          <p:nvPr/>
        </p:nvSpPr>
        <p:spPr>
          <a:xfrm>
            <a:off x="2063154" y="3892414"/>
            <a:ext cx="304800" cy="30480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400"/>
          </a:p>
        </p:txBody>
      </p:sp>
      <p:sp>
        <p:nvSpPr>
          <p:cNvPr id="37" name="Oval 36">
            <a:extLst>
              <a:ext uri="{FF2B5EF4-FFF2-40B4-BE49-F238E27FC236}">
                <a16:creationId xmlns:a16="http://schemas.microsoft.com/office/drawing/2014/main" id="{20FFBC8D-DC96-5949-8105-99143005CE18}"/>
              </a:ext>
            </a:extLst>
          </p:cNvPr>
          <p:cNvSpPr/>
          <p:nvPr/>
        </p:nvSpPr>
        <p:spPr>
          <a:xfrm>
            <a:off x="2471050" y="3270719"/>
            <a:ext cx="1640308" cy="1591726"/>
          </a:xfrm>
          <a:prstGeom prst="ellipse">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Oval 37">
            <a:extLst>
              <a:ext uri="{FF2B5EF4-FFF2-40B4-BE49-F238E27FC236}">
                <a16:creationId xmlns:a16="http://schemas.microsoft.com/office/drawing/2014/main" id="{59AF98B8-2747-2D45-B504-5496D1A7F2E2}"/>
              </a:ext>
            </a:extLst>
          </p:cNvPr>
          <p:cNvSpPr/>
          <p:nvPr/>
        </p:nvSpPr>
        <p:spPr>
          <a:xfrm>
            <a:off x="3618688" y="2335316"/>
            <a:ext cx="1640308" cy="1591726"/>
          </a:xfrm>
          <a:prstGeom prst="ellipse">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Estrela de 5 pontas 9">
            <a:extLst>
              <a:ext uri="{FF2B5EF4-FFF2-40B4-BE49-F238E27FC236}">
                <a16:creationId xmlns:a16="http://schemas.microsoft.com/office/drawing/2014/main" id="{312EB905-7E0B-9344-9BD7-36924C3BB52C}"/>
              </a:ext>
            </a:extLst>
          </p:cNvPr>
          <p:cNvSpPr/>
          <p:nvPr/>
        </p:nvSpPr>
        <p:spPr>
          <a:xfrm>
            <a:off x="3144118" y="3892414"/>
            <a:ext cx="304800" cy="30480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400"/>
          </a:p>
        </p:txBody>
      </p:sp>
      <p:sp>
        <p:nvSpPr>
          <p:cNvPr id="40" name="Estrela de 5 pontas 11">
            <a:extLst>
              <a:ext uri="{FF2B5EF4-FFF2-40B4-BE49-F238E27FC236}">
                <a16:creationId xmlns:a16="http://schemas.microsoft.com/office/drawing/2014/main" id="{22967E7A-A6D1-E144-BDDF-7DE3D6D87B68}"/>
              </a:ext>
            </a:extLst>
          </p:cNvPr>
          <p:cNvSpPr/>
          <p:nvPr/>
        </p:nvSpPr>
        <p:spPr>
          <a:xfrm>
            <a:off x="4286637" y="2978014"/>
            <a:ext cx="304800" cy="304800"/>
          </a:xfrm>
          <a:prstGeom prst="star5">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pt-BR" sz="2400"/>
          </a:p>
        </p:txBody>
      </p:sp>
      <p:sp>
        <p:nvSpPr>
          <p:cNvPr id="42" name="Chave direita 14">
            <a:extLst>
              <a:ext uri="{FF2B5EF4-FFF2-40B4-BE49-F238E27FC236}">
                <a16:creationId xmlns:a16="http://schemas.microsoft.com/office/drawing/2014/main" id="{0338EAF1-C504-9D41-A831-A3DA59A82DFB}"/>
              </a:ext>
            </a:extLst>
          </p:cNvPr>
          <p:cNvSpPr/>
          <p:nvPr/>
        </p:nvSpPr>
        <p:spPr>
          <a:xfrm rot="554908" flipH="1">
            <a:off x="2990549" y="3040347"/>
            <a:ext cx="165489" cy="1053959"/>
          </a:xfrm>
          <a:prstGeom prst="rightBrace">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pt-BR" sz="2400"/>
          </a:p>
        </p:txBody>
      </p:sp>
      <p:sp>
        <p:nvSpPr>
          <p:cNvPr id="43" name="Chave direita 14">
            <a:extLst>
              <a:ext uri="{FF2B5EF4-FFF2-40B4-BE49-F238E27FC236}">
                <a16:creationId xmlns:a16="http://schemas.microsoft.com/office/drawing/2014/main" id="{349FDBAE-6718-C14E-9F85-AD1EBC725703}"/>
              </a:ext>
            </a:extLst>
          </p:cNvPr>
          <p:cNvSpPr/>
          <p:nvPr/>
        </p:nvSpPr>
        <p:spPr>
          <a:xfrm rot="5628653" flipH="1">
            <a:off x="3877568" y="2238877"/>
            <a:ext cx="165489" cy="1053959"/>
          </a:xfrm>
          <a:prstGeom prst="rightBrace">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pt-BR" sz="2400"/>
          </a:p>
        </p:txBody>
      </p:sp>
      <p:sp>
        <p:nvSpPr>
          <p:cNvPr id="44" name="Estrela de 5 pontas 9">
            <a:extLst>
              <a:ext uri="{FF2B5EF4-FFF2-40B4-BE49-F238E27FC236}">
                <a16:creationId xmlns:a16="http://schemas.microsoft.com/office/drawing/2014/main" id="{10A2BF53-13B7-2D43-97F3-3FA7E99EBD1C}"/>
              </a:ext>
            </a:extLst>
          </p:cNvPr>
          <p:cNvSpPr/>
          <p:nvPr/>
        </p:nvSpPr>
        <p:spPr>
          <a:xfrm>
            <a:off x="3291204" y="2931499"/>
            <a:ext cx="304800" cy="304800"/>
          </a:xfrm>
          <a:prstGeom prst="star5">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pt-BR" sz="2400"/>
          </a:p>
        </p:txBody>
      </p:sp>
      <p:sp>
        <p:nvSpPr>
          <p:cNvPr id="45" name="Content Placeholder 4">
            <a:extLst>
              <a:ext uri="{FF2B5EF4-FFF2-40B4-BE49-F238E27FC236}">
                <a16:creationId xmlns:a16="http://schemas.microsoft.com/office/drawing/2014/main" id="{7AEC583D-331D-8F48-A4EC-890E0E50A15A}"/>
              </a:ext>
            </a:extLst>
          </p:cNvPr>
          <p:cNvSpPr txBox="1">
            <a:spLocks/>
          </p:cNvSpPr>
          <p:nvPr/>
        </p:nvSpPr>
        <p:spPr>
          <a:xfrm>
            <a:off x="815970" y="1497652"/>
            <a:ext cx="5181600" cy="1200433"/>
          </a:xfrm>
          <a:prstGeom prst="rect">
            <a:avLst/>
          </a:prstGeom>
        </p:spPr>
        <p:txBody>
          <a:bodyPr vert="horz" lIns="91440" tIns="45720" rIns="91440" bIns="45720" rtlCol="0">
            <a:normAutofit/>
          </a:bodyPr>
          <a:lstStyle>
            <a:lvl1pPr marL="228600" indent="-228600" algn="just" defTabSz="914400" rtl="0" eaLnBrk="1" latinLnBrk="0" hangingPunct="1">
              <a:lnSpc>
                <a:spcPct val="90000"/>
              </a:lnSpc>
              <a:spcBef>
                <a:spcPts val="1000"/>
              </a:spcBef>
              <a:buFont typeface="Arial"/>
              <a:buChar char="•"/>
              <a:defRPr lang="en-US" sz="2800" b="0" kern="1200" dirty="0" smtClean="0">
                <a:solidFill>
                  <a:srgbClr val="8A2626"/>
                </a:solidFill>
                <a:latin typeface="Swis721 Cn BT" panose="020B0506020202030204" pitchFamily="34" charset="0"/>
                <a:ea typeface="+mj-ea"/>
                <a:cs typeface="+mj-cs"/>
              </a:defRPr>
            </a:lvl1pPr>
            <a:lvl2pPr marL="685800" indent="-228600" algn="just" defTabSz="914400" rtl="0" eaLnBrk="1" latinLnBrk="0" hangingPunct="1">
              <a:lnSpc>
                <a:spcPct val="90000"/>
              </a:lnSpc>
              <a:spcBef>
                <a:spcPts val="500"/>
              </a:spcBef>
              <a:buFont typeface="Arial"/>
              <a:buChar char="•"/>
              <a:defRPr lang="en-US" sz="2800" b="0" kern="1200" dirty="0" smtClean="0">
                <a:solidFill>
                  <a:srgbClr val="8A2626"/>
                </a:solidFill>
                <a:latin typeface="Swis721 Cn BT" panose="020B0506020202030204" pitchFamily="34" charset="0"/>
                <a:ea typeface="+mj-ea"/>
                <a:cs typeface="+mj-cs"/>
              </a:defRPr>
            </a:lvl2pPr>
            <a:lvl3pPr marL="1143000" indent="-228600" algn="just" defTabSz="914400" rtl="0" eaLnBrk="1" latinLnBrk="0" hangingPunct="1">
              <a:lnSpc>
                <a:spcPct val="90000"/>
              </a:lnSpc>
              <a:spcBef>
                <a:spcPts val="500"/>
              </a:spcBef>
              <a:buFont typeface="Arial"/>
              <a:buChar char="•"/>
              <a:defRPr lang="en-US" sz="2800" b="0" kern="1200" dirty="0" smtClean="0">
                <a:solidFill>
                  <a:srgbClr val="8A2626"/>
                </a:solidFill>
                <a:latin typeface="Swis721 Cn BT" panose="020B0506020202030204" pitchFamily="34" charset="0"/>
                <a:ea typeface="+mj-ea"/>
                <a:cs typeface="+mj-cs"/>
              </a:defRPr>
            </a:lvl3pPr>
            <a:lvl4pPr marL="1600200" indent="-228600" algn="just" defTabSz="914400" rtl="0" eaLnBrk="1" latinLnBrk="0" hangingPunct="1">
              <a:lnSpc>
                <a:spcPct val="90000"/>
              </a:lnSpc>
              <a:spcBef>
                <a:spcPts val="500"/>
              </a:spcBef>
              <a:buFont typeface="Arial"/>
              <a:buChar char="•"/>
              <a:defRPr lang="en-US" sz="2800" b="0" kern="1200" dirty="0" smtClean="0">
                <a:solidFill>
                  <a:srgbClr val="8A2626"/>
                </a:solidFill>
                <a:latin typeface="Swis721 Cn BT" panose="020B0506020202030204" pitchFamily="34" charset="0"/>
                <a:ea typeface="+mj-ea"/>
                <a:cs typeface="+mj-cs"/>
              </a:defRPr>
            </a:lvl4pPr>
            <a:lvl5pPr marL="2057400" indent="-228600" algn="just" defTabSz="914400" rtl="0" eaLnBrk="1" latinLnBrk="0" hangingPunct="1">
              <a:lnSpc>
                <a:spcPct val="90000"/>
              </a:lnSpc>
              <a:spcBef>
                <a:spcPts val="500"/>
              </a:spcBef>
              <a:buFont typeface="Arial"/>
              <a:buChar char="•"/>
              <a:defRPr lang="pt-BR" sz="2800" b="0" kern="1200" dirty="0" smtClean="0">
                <a:solidFill>
                  <a:srgbClr val="8A2626"/>
                </a:solidFill>
                <a:latin typeface="Swis721 Cn BT" panose="020B0506020202030204" pitchFamily="34" charset="0"/>
                <a:ea typeface="+mj-ea"/>
                <a:cs typeface="+mj-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2400" dirty="0"/>
              <a:t>When a given unlabeled given sample has not a representative winner node:</a:t>
            </a:r>
          </a:p>
        </p:txBody>
      </p:sp>
      <p:sp>
        <p:nvSpPr>
          <p:cNvPr id="47" name="Frame 46">
            <a:extLst>
              <a:ext uri="{FF2B5EF4-FFF2-40B4-BE49-F238E27FC236}">
                <a16:creationId xmlns:a16="http://schemas.microsoft.com/office/drawing/2014/main" id="{8BE1C9C6-8107-BE4C-8FB2-13108DCC0709}"/>
              </a:ext>
            </a:extLst>
          </p:cNvPr>
          <p:cNvSpPr/>
          <p:nvPr/>
        </p:nvSpPr>
        <p:spPr>
          <a:xfrm>
            <a:off x="6598697" y="613456"/>
            <a:ext cx="5420583" cy="1194079"/>
          </a:xfrm>
          <a:prstGeom prst="frame">
            <a:avLst>
              <a:gd name="adj1" fmla="val 227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1" name="TextBox 40">
            <a:extLst>
              <a:ext uri="{FF2B5EF4-FFF2-40B4-BE49-F238E27FC236}">
                <a16:creationId xmlns:a16="http://schemas.microsoft.com/office/drawing/2014/main" id="{CE7A53AA-E695-7247-9361-5A9984676159}"/>
              </a:ext>
            </a:extLst>
          </p:cNvPr>
          <p:cNvSpPr txBox="1"/>
          <p:nvPr/>
        </p:nvSpPr>
        <p:spPr>
          <a:xfrm>
            <a:off x="2270162" y="5066453"/>
            <a:ext cx="1770036" cy="369332"/>
          </a:xfrm>
          <a:prstGeom prst="rect">
            <a:avLst/>
          </a:prstGeom>
          <a:noFill/>
        </p:spPr>
        <p:txBody>
          <a:bodyPr wrap="none" rtlCol="0">
            <a:spAutoFit/>
          </a:bodyPr>
          <a:lstStyle/>
          <a:p>
            <a:r>
              <a:rPr lang="en-US" dirty="0"/>
              <a:t>Nodes of Class 1 </a:t>
            </a:r>
          </a:p>
        </p:txBody>
      </p:sp>
      <p:sp>
        <p:nvSpPr>
          <p:cNvPr id="48" name="TextBox 47">
            <a:extLst>
              <a:ext uri="{FF2B5EF4-FFF2-40B4-BE49-F238E27FC236}">
                <a16:creationId xmlns:a16="http://schemas.microsoft.com/office/drawing/2014/main" id="{EDFB6500-A62C-B648-B6C3-DD83F6D43178}"/>
              </a:ext>
            </a:extLst>
          </p:cNvPr>
          <p:cNvSpPr txBox="1"/>
          <p:nvPr/>
        </p:nvSpPr>
        <p:spPr>
          <a:xfrm>
            <a:off x="2270161" y="5505719"/>
            <a:ext cx="1770036" cy="369332"/>
          </a:xfrm>
          <a:prstGeom prst="rect">
            <a:avLst/>
          </a:prstGeom>
          <a:noFill/>
        </p:spPr>
        <p:txBody>
          <a:bodyPr wrap="none" rtlCol="0">
            <a:spAutoFit/>
          </a:bodyPr>
          <a:lstStyle/>
          <a:p>
            <a:r>
              <a:rPr lang="en-US" dirty="0"/>
              <a:t>Nodes of Class 2 </a:t>
            </a:r>
          </a:p>
        </p:txBody>
      </p:sp>
      <p:sp>
        <p:nvSpPr>
          <p:cNvPr id="49" name="TextBox 48">
            <a:extLst>
              <a:ext uri="{FF2B5EF4-FFF2-40B4-BE49-F238E27FC236}">
                <a16:creationId xmlns:a16="http://schemas.microsoft.com/office/drawing/2014/main" id="{AF66E7DE-4E90-764D-8CAF-04BA46D5D8B6}"/>
              </a:ext>
            </a:extLst>
          </p:cNvPr>
          <p:cNvSpPr txBox="1"/>
          <p:nvPr/>
        </p:nvSpPr>
        <p:spPr>
          <a:xfrm>
            <a:off x="2270160" y="5944985"/>
            <a:ext cx="2587118" cy="369332"/>
          </a:xfrm>
          <a:prstGeom prst="rect">
            <a:avLst/>
          </a:prstGeom>
          <a:noFill/>
        </p:spPr>
        <p:txBody>
          <a:bodyPr wrap="none" rtlCol="0">
            <a:spAutoFit/>
          </a:bodyPr>
          <a:lstStyle/>
          <a:p>
            <a:r>
              <a:rPr lang="en-US" dirty="0"/>
              <a:t>Nodes of Undefined Class</a:t>
            </a:r>
          </a:p>
        </p:txBody>
      </p:sp>
      <mc:AlternateContent xmlns:mc="http://schemas.openxmlformats.org/markup-compatibility/2006" xmlns:a14="http://schemas.microsoft.com/office/drawing/2010/main">
        <mc:Choice Requires="a14">
          <p:sp>
            <p:nvSpPr>
              <p:cNvPr id="53" name="Retângulo 22">
                <a:extLst>
                  <a:ext uri="{FF2B5EF4-FFF2-40B4-BE49-F238E27FC236}">
                    <a16:creationId xmlns:a16="http://schemas.microsoft.com/office/drawing/2014/main" id="{77C19A3A-356B-1045-A988-1C85B483CD13}"/>
                  </a:ext>
                </a:extLst>
              </p:cNvPr>
              <p:cNvSpPr/>
              <p:nvPr/>
            </p:nvSpPr>
            <p:spPr>
              <a:xfrm>
                <a:off x="3799068" y="3053613"/>
                <a:ext cx="471026" cy="39299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sz="2000" b="1" i="1" dirty="0" smtClean="0">
                              <a:solidFill>
                                <a:schemeClr val="accent3">
                                  <a:lumMod val="75000"/>
                                </a:schemeClr>
                              </a:solidFill>
                              <a:latin typeface="Cambria Math" panose="02040503050406030204" pitchFamily="18" charset="0"/>
                            </a:rPr>
                          </m:ctrlPr>
                        </m:sSubPr>
                        <m:e>
                          <m:r>
                            <a:rPr lang="en-US" sz="2000" b="1" i="1" dirty="0" smtClean="0">
                              <a:solidFill>
                                <a:schemeClr val="accent3">
                                  <a:lumMod val="75000"/>
                                </a:schemeClr>
                              </a:solidFill>
                              <a:latin typeface="Cambria Math" panose="02040503050406030204" pitchFamily="18" charset="0"/>
                            </a:rPr>
                            <m:t>𝒂</m:t>
                          </m:r>
                        </m:e>
                        <m:sub>
                          <m:r>
                            <a:rPr lang="en-US" sz="2000" b="1" i="1" dirty="0" smtClean="0">
                              <a:solidFill>
                                <a:schemeClr val="accent3">
                                  <a:lumMod val="75000"/>
                                </a:schemeClr>
                              </a:solidFill>
                              <a:latin typeface="Cambria Math" panose="02040503050406030204" pitchFamily="18" charset="0"/>
                            </a:rPr>
                            <m:t>𝒕</m:t>
                          </m:r>
                        </m:sub>
                      </m:sSub>
                    </m:oMath>
                  </m:oMathPara>
                </a14:m>
                <a:endParaRPr lang="pt-BR" sz="2000" b="1" baseline="30000" dirty="0">
                  <a:solidFill>
                    <a:schemeClr val="accent3">
                      <a:lumMod val="75000"/>
                    </a:schemeClr>
                  </a:solidFill>
                </a:endParaRPr>
              </a:p>
            </p:txBody>
          </p:sp>
        </mc:Choice>
        <mc:Fallback xmlns="">
          <p:sp>
            <p:nvSpPr>
              <p:cNvPr id="53" name="Retângulo 22">
                <a:extLst>
                  <a:ext uri="{FF2B5EF4-FFF2-40B4-BE49-F238E27FC236}">
                    <a16:creationId xmlns:a16="http://schemas.microsoft.com/office/drawing/2014/main" id="{77C19A3A-356B-1045-A988-1C85B483CD13}"/>
                  </a:ext>
                </a:extLst>
              </p:cNvPr>
              <p:cNvSpPr>
                <a:spLocks noRot="1" noChangeAspect="1" noMove="1" noResize="1" noEditPoints="1" noAdjustHandles="1" noChangeArrowheads="1" noChangeShapeType="1" noTextEdit="1"/>
              </p:cNvSpPr>
              <p:nvPr/>
            </p:nvSpPr>
            <p:spPr>
              <a:xfrm>
                <a:off x="3799068" y="3053613"/>
                <a:ext cx="471026" cy="392993"/>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Retângulo 22">
                <a:extLst>
                  <a:ext uri="{FF2B5EF4-FFF2-40B4-BE49-F238E27FC236}">
                    <a16:creationId xmlns:a16="http://schemas.microsoft.com/office/drawing/2014/main" id="{4668BFBB-91E3-F143-B45B-CF5153904870}"/>
                  </a:ext>
                </a:extLst>
              </p:cNvPr>
              <p:cNvSpPr/>
              <p:nvPr/>
            </p:nvSpPr>
            <p:spPr>
              <a:xfrm>
                <a:off x="3262341" y="3370827"/>
                <a:ext cx="471026" cy="39299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000" b="1" i="1" dirty="0" smtClean="0">
                              <a:solidFill>
                                <a:schemeClr val="accent3">
                                  <a:lumMod val="75000"/>
                                </a:schemeClr>
                              </a:solidFill>
                              <a:latin typeface="Cambria Math" panose="02040503050406030204" pitchFamily="18" charset="0"/>
                            </a:rPr>
                          </m:ctrlPr>
                        </m:sSubPr>
                        <m:e>
                          <m:r>
                            <a:rPr lang="en-US" sz="2000" b="1" i="1" dirty="0" smtClean="0">
                              <a:solidFill>
                                <a:schemeClr val="accent3">
                                  <a:lumMod val="75000"/>
                                </a:schemeClr>
                              </a:solidFill>
                              <a:latin typeface="Cambria Math" panose="02040503050406030204" pitchFamily="18" charset="0"/>
                            </a:rPr>
                            <m:t>𝒂</m:t>
                          </m:r>
                        </m:e>
                        <m:sub>
                          <m:r>
                            <a:rPr lang="en-US" sz="2000" b="1" i="1" dirty="0" smtClean="0">
                              <a:solidFill>
                                <a:schemeClr val="accent3">
                                  <a:lumMod val="75000"/>
                                </a:schemeClr>
                              </a:solidFill>
                              <a:latin typeface="Cambria Math" panose="02040503050406030204" pitchFamily="18" charset="0"/>
                            </a:rPr>
                            <m:t>𝒕</m:t>
                          </m:r>
                        </m:sub>
                      </m:sSub>
                    </m:oMath>
                  </m:oMathPara>
                </a14:m>
                <a:endParaRPr lang="pt-BR" sz="2000" b="1" baseline="30000" dirty="0">
                  <a:solidFill>
                    <a:schemeClr val="accent3">
                      <a:lumMod val="75000"/>
                    </a:schemeClr>
                  </a:solidFill>
                </a:endParaRPr>
              </a:p>
            </p:txBody>
          </p:sp>
        </mc:Choice>
        <mc:Fallback xmlns="">
          <p:sp>
            <p:nvSpPr>
              <p:cNvPr id="54" name="Retângulo 22">
                <a:extLst>
                  <a:ext uri="{FF2B5EF4-FFF2-40B4-BE49-F238E27FC236}">
                    <a16:creationId xmlns:a16="http://schemas.microsoft.com/office/drawing/2014/main" id="{4668BFBB-91E3-F143-B45B-CF5153904870}"/>
                  </a:ext>
                </a:extLst>
              </p:cNvPr>
              <p:cNvSpPr>
                <a:spLocks noRot="1" noChangeAspect="1" noMove="1" noResize="1" noEditPoints="1" noAdjustHandles="1" noChangeArrowheads="1" noChangeShapeType="1" noTextEdit="1"/>
              </p:cNvSpPr>
              <p:nvPr/>
            </p:nvSpPr>
            <p:spPr>
              <a:xfrm>
                <a:off x="3262341" y="3370827"/>
                <a:ext cx="471026" cy="392993"/>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819214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2"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blinds(horizontal)">
                                      <p:cBhvr>
                                        <p:cTn id="7" dur="500"/>
                                        <p:tgtEl>
                                          <p:spTgt spid="31"/>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blinds(horizontal)">
                                      <p:cBhvr>
                                        <p:cTn id="10" dur="500"/>
                                        <p:tgtEl>
                                          <p:spTgt spid="32"/>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3"/>
                                        </p:tgtEl>
                                        <p:attrNameLst>
                                          <p:attrName>style.visibility</p:attrName>
                                        </p:attrNameLst>
                                      </p:cBhvr>
                                      <p:to>
                                        <p:strVal val="visible"/>
                                      </p:to>
                                    </p:set>
                                    <p:animEffect transition="in" filter="blinds(horizontal)">
                                      <p:cBhvr>
                                        <p:cTn id="13" dur="500"/>
                                        <p:tgtEl>
                                          <p:spTgt spid="33"/>
                                        </p:tgtEl>
                                      </p:cBhvr>
                                    </p:animEffect>
                                  </p:childTnLst>
                                </p:cTn>
                              </p:par>
                              <p:par>
                                <p:cTn id="14" presetID="3" presetClass="entr" presetSubtype="10" fill="hold" nodeType="withEffect">
                                  <p:stCondLst>
                                    <p:cond delay="0"/>
                                  </p:stCondLst>
                                  <p:childTnLst>
                                    <p:set>
                                      <p:cBhvr>
                                        <p:cTn id="15" dur="1" fill="hold">
                                          <p:stCondLst>
                                            <p:cond delay="0"/>
                                          </p:stCondLst>
                                        </p:cTn>
                                        <p:tgtEl>
                                          <p:spTgt spid="34"/>
                                        </p:tgtEl>
                                        <p:attrNameLst>
                                          <p:attrName>style.visibility</p:attrName>
                                        </p:attrNameLst>
                                      </p:cBhvr>
                                      <p:to>
                                        <p:strVal val="visible"/>
                                      </p:to>
                                    </p:set>
                                    <p:animEffect transition="in" filter="blinds(horizontal)">
                                      <p:cBhvr>
                                        <p:cTn id="16" dur="500"/>
                                        <p:tgtEl>
                                          <p:spTgt spid="34"/>
                                        </p:tgtEl>
                                      </p:cBhvr>
                                    </p:animEffect>
                                  </p:childTnLst>
                                </p:cTn>
                              </p:par>
                              <p:par>
                                <p:cTn id="17" presetID="3" presetClass="entr" presetSubtype="10" fill="hold" nodeType="withEffect">
                                  <p:stCondLst>
                                    <p:cond delay="0"/>
                                  </p:stCondLst>
                                  <p:childTnLst>
                                    <p:set>
                                      <p:cBhvr>
                                        <p:cTn id="18" dur="1" fill="hold">
                                          <p:stCondLst>
                                            <p:cond delay="0"/>
                                          </p:stCondLst>
                                        </p:cTn>
                                        <p:tgtEl>
                                          <p:spTgt spid="35"/>
                                        </p:tgtEl>
                                        <p:attrNameLst>
                                          <p:attrName>style.visibility</p:attrName>
                                        </p:attrNameLst>
                                      </p:cBhvr>
                                      <p:to>
                                        <p:strVal val="visible"/>
                                      </p:to>
                                    </p:set>
                                    <p:animEffect transition="in" filter="blinds(horizontal)">
                                      <p:cBhvr>
                                        <p:cTn id="19" dur="500"/>
                                        <p:tgtEl>
                                          <p:spTgt spid="35"/>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36"/>
                                        </p:tgtEl>
                                        <p:attrNameLst>
                                          <p:attrName>style.visibility</p:attrName>
                                        </p:attrNameLst>
                                      </p:cBhvr>
                                      <p:to>
                                        <p:strVal val="visible"/>
                                      </p:to>
                                    </p:set>
                                    <p:animEffect transition="in" filter="blinds(horizontal)">
                                      <p:cBhvr>
                                        <p:cTn id="22" dur="500"/>
                                        <p:tgtEl>
                                          <p:spTgt spid="36"/>
                                        </p:tgtEl>
                                      </p:cBhvr>
                                    </p:animEffect>
                                  </p:childTnLst>
                                </p:cTn>
                              </p:par>
                              <p:par>
                                <p:cTn id="23" presetID="3" presetClass="entr" presetSubtype="10" fill="hold" grpId="1" nodeType="withEffect">
                                  <p:stCondLst>
                                    <p:cond delay="0"/>
                                  </p:stCondLst>
                                  <p:childTnLst>
                                    <p:set>
                                      <p:cBhvr>
                                        <p:cTn id="24" dur="1" fill="hold">
                                          <p:stCondLst>
                                            <p:cond delay="0"/>
                                          </p:stCondLst>
                                        </p:cTn>
                                        <p:tgtEl>
                                          <p:spTgt spid="39"/>
                                        </p:tgtEl>
                                        <p:attrNameLst>
                                          <p:attrName>style.visibility</p:attrName>
                                        </p:attrNameLst>
                                      </p:cBhvr>
                                      <p:to>
                                        <p:strVal val="visible"/>
                                      </p:to>
                                    </p:set>
                                    <p:animEffect transition="in" filter="blinds(horizontal)">
                                      <p:cBhvr>
                                        <p:cTn id="25" dur="500"/>
                                        <p:tgtEl>
                                          <p:spTgt spid="39"/>
                                        </p:tgtEl>
                                      </p:cBhvr>
                                    </p:animEffect>
                                  </p:childTnLst>
                                </p:cTn>
                              </p:par>
                              <p:par>
                                <p:cTn id="26" presetID="3" presetClass="entr" presetSubtype="10" fill="hold" grpId="1" nodeType="withEffect">
                                  <p:stCondLst>
                                    <p:cond delay="0"/>
                                  </p:stCondLst>
                                  <p:childTnLst>
                                    <p:set>
                                      <p:cBhvr>
                                        <p:cTn id="27" dur="1" fill="hold">
                                          <p:stCondLst>
                                            <p:cond delay="0"/>
                                          </p:stCondLst>
                                        </p:cTn>
                                        <p:tgtEl>
                                          <p:spTgt spid="40"/>
                                        </p:tgtEl>
                                        <p:attrNameLst>
                                          <p:attrName>style.visibility</p:attrName>
                                        </p:attrNameLst>
                                      </p:cBhvr>
                                      <p:to>
                                        <p:strVal val="visible"/>
                                      </p:to>
                                    </p:set>
                                    <p:animEffect transition="in" filter="blinds(horizontal)">
                                      <p:cBhvr>
                                        <p:cTn id="28" dur="500"/>
                                        <p:tgtEl>
                                          <p:spTgt spid="40"/>
                                        </p:tgtEl>
                                      </p:cBhvr>
                                    </p:animEffect>
                                  </p:childTnLst>
                                </p:cTn>
                              </p:par>
                              <p:par>
                                <p:cTn id="29" presetID="3" presetClass="entr" presetSubtype="10" fill="hold" grpId="0" nodeType="withEffect">
                                  <p:stCondLst>
                                    <p:cond delay="0"/>
                                  </p:stCondLst>
                                  <p:childTnLst>
                                    <p:set>
                                      <p:cBhvr>
                                        <p:cTn id="30" dur="1" fill="hold">
                                          <p:stCondLst>
                                            <p:cond delay="0"/>
                                          </p:stCondLst>
                                        </p:cTn>
                                        <p:tgtEl>
                                          <p:spTgt spid="23"/>
                                        </p:tgtEl>
                                        <p:attrNameLst>
                                          <p:attrName>style.visibility</p:attrName>
                                        </p:attrNameLst>
                                      </p:cBhvr>
                                      <p:to>
                                        <p:strVal val="visible"/>
                                      </p:to>
                                    </p:set>
                                    <p:animEffect transition="in" filter="blinds(horizontal)">
                                      <p:cBhvr>
                                        <p:cTn id="31" dur="500"/>
                                        <p:tgtEl>
                                          <p:spTgt spid="23"/>
                                        </p:tgtEl>
                                      </p:cBhvr>
                                    </p:animEffect>
                                  </p:childTnLst>
                                </p:cTn>
                              </p:par>
                              <p:par>
                                <p:cTn id="32" presetID="3" presetClass="entr" presetSubtype="10" fill="hold" grpId="0" nodeType="withEffect">
                                  <p:stCondLst>
                                    <p:cond delay="0"/>
                                  </p:stCondLst>
                                  <p:childTnLst>
                                    <p:set>
                                      <p:cBhvr>
                                        <p:cTn id="33" dur="1" fill="hold">
                                          <p:stCondLst>
                                            <p:cond delay="0"/>
                                          </p:stCondLst>
                                        </p:cTn>
                                        <p:tgtEl>
                                          <p:spTgt spid="24"/>
                                        </p:tgtEl>
                                        <p:attrNameLst>
                                          <p:attrName>style.visibility</p:attrName>
                                        </p:attrNameLst>
                                      </p:cBhvr>
                                      <p:to>
                                        <p:strVal val="visible"/>
                                      </p:to>
                                    </p:set>
                                    <p:animEffect transition="in" filter="blinds(horizontal)">
                                      <p:cBhvr>
                                        <p:cTn id="34" dur="500"/>
                                        <p:tgtEl>
                                          <p:spTgt spid="24"/>
                                        </p:tgtEl>
                                      </p:cBhvr>
                                    </p:animEffect>
                                  </p:childTnLst>
                                </p:cTn>
                              </p:par>
                              <p:par>
                                <p:cTn id="35" presetID="3" presetClass="entr" presetSubtype="10" fill="hold" grpId="0" nodeType="withEffect">
                                  <p:stCondLst>
                                    <p:cond delay="0"/>
                                  </p:stCondLst>
                                  <p:childTnLst>
                                    <p:set>
                                      <p:cBhvr>
                                        <p:cTn id="36" dur="1" fill="hold">
                                          <p:stCondLst>
                                            <p:cond delay="0"/>
                                          </p:stCondLst>
                                        </p:cTn>
                                        <p:tgtEl>
                                          <p:spTgt spid="25"/>
                                        </p:tgtEl>
                                        <p:attrNameLst>
                                          <p:attrName>style.visibility</p:attrName>
                                        </p:attrNameLst>
                                      </p:cBhvr>
                                      <p:to>
                                        <p:strVal val="visible"/>
                                      </p:to>
                                    </p:set>
                                    <p:animEffect transition="in" filter="blinds(horizontal)">
                                      <p:cBhvr>
                                        <p:cTn id="37" dur="500"/>
                                        <p:tgtEl>
                                          <p:spTgt spid="25"/>
                                        </p:tgtEl>
                                      </p:cBhvr>
                                    </p:animEffect>
                                  </p:childTnLst>
                                </p:cTn>
                              </p:par>
                              <p:par>
                                <p:cTn id="38" presetID="3" presetClass="entr" presetSubtype="10" fill="hold" nodeType="withEffect">
                                  <p:stCondLst>
                                    <p:cond delay="0"/>
                                  </p:stCondLst>
                                  <p:childTnLst>
                                    <p:set>
                                      <p:cBhvr>
                                        <p:cTn id="39" dur="1" fill="hold">
                                          <p:stCondLst>
                                            <p:cond delay="0"/>
                                          </p:stCondLst>
                                        </p:cTn>
                                        <p:tgtEl>
                                          <p:spTgt spid="7"/>
                                        </p:tgtEl>
                                        <p:attrNameLst>
                                          <p:attrName>style.visibility</p:attrName>
                                        </p:attrNameLst>
                                      </p:cBhvr>
                                      <p:to>
                                        <p:strVal val="visible"/>
                                      </p:to>
                                    </p:set>
                                    <p:animEffect transition="in" filter="blinds(horizontal)">
                                      <p:cBhvr>
                                        <p:cTn id="40" dur="500"/>
                                        <p:tgtEl>
                                          <p:spTgt spid="7"/>
                                        </p:tgtEl>
                                      </p:cBhvr>
                                    </p:animEffect>
                                  </p:childTnLst>
                                </p:cTn>
                              </p:par>
                              <p:par>
                                <p:cTn id="41" presetID="3" presetClass="entr" presetSubtype="10" fill="hold" grpId="0" nodeType="withEffect">
                                  <p:stCondLst>
                                    <p:cond delay="0"/>
                                  </p:stCondLst>
                                  <p:childTnLst>
                                    <p:set>
                                      <p:cBhvr>
                                        <p:cTn id="42" dur="1" fill="hold">
                                          <p:stCondLst>
                                            <p:cond delay="0"/>
                                          </p:stCondLst>
                                        </p:cTn>
                                        <p:tgtEl>
                                          <p:spTgt spid="41"/>
                                        </p:tgtEl>
                                        <p:attrNameLst>
                                          <p:attrName>style.visibility</p:attrName>
                                        </p:attrNameLst>
                                      </p:cBhvr>
                                      <p:to>
                                        <p:strVal val="visible"/>
                                      </p:to>
                                    </p:set>
                                    <p:animEffect transition="in" filter="blinds(horizontal)">
                                      <p:cBhvr>
                                        <p:cTn id="43" dur="500"/>
                                        <p:tgtEl>
                                          <p:spTgt spid="41"/>
                                        </p:tgtEl>
                                      </p:cBhvr>
                                    </p:animEffect>
                                  </p:childTnLst>
                                </p:cTn>
                              </p:par>
                              <p:par>
                                <p:cTn id="44" presetID="3" presetClass="entr" presetSubtype="10" fill="hold" grpId="0" nodeType="withEffect">
                                  <p:stCondLst>
                                    <p:cond delay="0"/>
                                  </p:stCondLst>
                                  <p:childTnLst>
                                    <p:set>
                                      <p:cBhvr>
                                        <p:cTn id="45" dur="1" fill="hold">
                                          <p:stCondLst>
                                            <p:cond delay="0"/>
                                          </p:stCondLst>
                                        </p:cTn>
                                        <p:tgtEl>
                                          <p:spTgt spid="48"/>
                                        </p:tgtEl>
                                        <p:attrNameLst>
                                          <p:attrName>style.visibility</p:attrName>
                                        </p:attrNameLst>
                                      </p:cBhvr>
                                      <p:to>
                                        <p:strVal val="visible"/>
                                      </p:to>
                                    </p:set>
                                    <p:animEffect transition="in" filter="blinds(horizontal)">
                                      <p:cBhvr>
                                        <p:cTn id="46" dur="500"/>
                                        <p:tgtEl>
                                          <p:spTgt spid="48"/>
                                        </p:tgtEl>
                                      </p:cBhvr>
                                    </p:animEffect>
                                  </p:childTnLst>
                                </p:cTn>
                              </p:par>
                              <p:par>
                                <p:cTn id="47" presetID="3" presetClass="entr" presetSubtype="10" fill="hold" grpId="0" nodeType="withEffect">
                                  <p:stCondLst>
                                    <p:cond delay="0"/>
                                  </p:stCondLst>
                                  <p:childTnLst>
                                    <p:set>
                                      <p:cBhvr>
                                        <p:cTn id="48" dur="1" fill="hold">
                                          <p:stCondLst>
                                            <p:cond delay="0"/>
                                          </p:stCondLst>
                                        </p:cTn>
                                        <p:tgtEl>
                                          <p:spTgt spid="49"/>
                                        </p:tgtEl>
                                        <p:attrNameLst>
                                          <p:attrName>style.visibility</p:attrName>
                                        </p:attrNameLst>
                                      </p:cBhvr>
                                      <p:to>
                                        <p:strVal val="visible"/>
                                      </p:to>
                                    </p:set>
                                    <p:animEffect transition="in" filter="blinds(horizontal)">
                                      <p:cBhvr>
                                        <p:cTn id="49" dur="500"/>
                                        <p:tgtEl>
                                          <p:spTgt spid="49"/>
                                        </p:tgtEl>
                                      </p:cBhvr>
                                    </p:animEffect>
                                  </p:childTnLst>
                                </p:cTn>
                              </p:par>
                              <p:par>
                                <p:cTn id="50" presetID="3" presetClass="entr" presetSubtype="10" fill="hold" nodeType="withEffect">
                                  <p:stCondLst>
                                    <p:cond delay="0"/>
                                  </p:stCondLst>
                                  <p:childTnLst>
                                    <p:set>
                                      <p:cBhvr>
                                        <p:cTn id="51" dur="1" fill="hold">
                                          <p:stCondLst>
                                            <p:cond delay="0"/>
                                          </p:stCondLst>
                                        </p:cTn>
                                        <p:tgtEl>
                                          <p:spTgt spid="26"/>
                                        </p:tgtEl>
                                        <p:attrNameLst>
                                          <p:attrName>style.visibility</p:attrName>
                                        </p:attrNameLst>
                                      </p:cBhvr>
                                      <p:to>
                                        <p:strVal val="visible"/>
                                      </p:to>
                                    </p:set>
                                    <p:animEffect transition="in" filter="blinds(horizontal)">
                                      <p:cBhvr>
                                        <p:cTn id="52" dur="500"/>
                                        <p:tgtEl>
                                          <p:spTgt spid="26"/>
                                        </p:tgtEl>
                                      </p:cBhvr>
                                    </p:animEffect>
                                  </p:childTnLst>
                                </p:cTn>
                              </p:par>
                              <p:par>
                                <p:cTn id="53" presetID="3" presetClass="entr" presetSubtype="10" fill="hold" nodeType="withEffect">
                                  <p:stCondLst>
                                    <p:cond delay="0"/>
                                  </p:stCondLst>
                                  <p:childTnLst>
                                    <p:set>
                                      <p:cBhvr>
                                        <p:cTn id="54" dur="1" fill="hold">
                                          <p:stCondLst>
                                            <p:cond delay="0"/>
                                          </p:stCondLst>
                                        </p:cTn>
                                        <p:tgtEl>
                                          <p:spTgt spid="27"/>
                                        </p:tgtEl>
                                        <p:attrNameLst>
                                          <p:attrName>style.visibility</p:attrName>
                                        </p:attrNameLst>
                                      </p:cBhvr>
                                      <p:to>
                                        <p:strVal val="visible"/>
                                      </p:to>
                                    </p:set>
                                    <p:animEffect transition="in" filter="blinds(horizontal)">
                                      <p:cBhvr>
                                        <p:cTn id="55" dur="500"/>
                                        <p:tgtEl>
                                          <p:spTgt spid="27"/>
                                        </p:tgtEl>
                                      </p:cBhvr>
                                    </p:animEffect>
                                  </p:childTnLst>
                                </p:cTn>
                              </p:par>
                            </p:childTnLst>
                          </p:cTn>
                        </p:par>
                      </p:childTnLst>
                    </p:cTn>
                  </p:par>
                  <p:par>
                    <p:cTn id="56" fill="hold">
                      <p:stCondLst>
                        <p:cond delay="indefinite"/>
                      </p:stCondLst>
                      <p:childTnLst>
                        <p:par>
                          <p:cTn id="57" fill="hold">
                            <p:stCondLst>
                              <p:cond delay="0"/>
                            </p:stCondLst>
                            <p:childTnLst>
                              <p:par>
                                <p:cTn id="58" presetID="26" presetClass="emph" presetSubtype="0" fill="hold" grpId="0" nodeType="clickEffect">
                                  <p:stCondLst>
                                    <p:cond delay="0"/>
                                  </p:stCondLst>
                                  <p:childTnLst>
                                    <p:animEffect transition="out" filter="fade">
                                      <p:cBhvr>
                                        <p:cTn id="59" dur="500" tmFilter="0, 0; .2, .5; .8, .5; 1, 0"/>
                                        <p:tgtEl>
                                          <p:spTgt spid="31"/>
                                        </p:tgtEl>
                                      </p:cBhvr>
                                    </p:animEffect>
                                    <p:animScale>
                                      <p:cBhvr>
                                        <p:cTn id="60" dur="250" autoRev="1" fill="hold"/>
                                        <p:tgtEl>
                                          <p:spTgt spid="31"/>
                                        </p:tgtEl>
                                      </p:cBhvr>
                                      <p:by x="105000" y="105000"/>
                                    </p:animScale>
                                  </p:childTnLst>
                                </p:cTn>
                              </p:par>
                            </p:childTnLst>
                          </p:cTn>
                        </p:par>
                      </p:childTnLst>
                    </p:cTn>
                  </p:par>
                  <p:par>
                    <p:cTn id="61" fill="hold">
                      <p:stCondLst>
                        <p:cond delay="indefinite"/>
                      </p:stCondLst>
                      <p:childTnLst>
                        <p:par>
                          <p:cTn id="62" fill="hold">
                            <p:stCondLst>
                              <p:cond delay="0"/>
                            </p:stCondLst>
                            <p:childTnLst>
                              <p:par>
                                <p:cTn id="63" presetID="8" presetClass="emph" presetSubtype="0" fill="hold" grpId="0" nodeType="clickEffect">
                                  <p:stCondLst>
                                    <p:cond delay="0"/>
                                  </p:stCondLst>
                                  <p:childTnLst>
                                    <p:animRot by="5400000">
                                      <p:cBhvr>
                                        <p:cTn id="64" dur="500" fill="hold"/>
                                        <p:tgtEl>
                                          <p:spTgt spid="40"/>
                                        </p:tgtEl>
                                        <p:attrNameLst>
                                          <p:attrName>r</p:attrName>
                                        </p:attrNameLst>
                                      </p:cBhvr>
                                    </p:animRot>
                                  </p:childTnLst>
                                </p:cTn>
                              </p:par>
                              <p:par>
                                <p:cTn id="65" presetID="1" presetClass="entr" presetSubtype="0" fill="hold" grpId="0" nodeType="withEffect">
                                  <p:stCondLst>
                                    <p:cond delay="0"/>
                                  </p:stCondLst>
                                  <p:childTnLst>
                                    <p:set>
                                      <p:cBhvr>
                                        <p:cTn id="66" dur="1" fill="hold">
                                          <p:stCondLst>
                                            <p:cond delay="0"/>
                                          </p:stCondLst>
                                        </p:cTn>
                                        <p:tgtEl>
                                          <p:spTgt spid="38"/>
                                        </p:tgtEl>
                                        <p:attrNameLst>
                                          <p:attrName>style.visibility</p:attrName>
                                        </p:attrNameLst>
                                      </p:cBhvr>
                                      <p:to>
                                        <p:strVal val="visible"/>
                                      </p:to>
                                    </p:set>
                                  </p:childTnLst>
                                </p:cTn>
                              </p:par>
                              <p:par>
                                <p:cTn id="67" presetID="1" presetClass="entr" presetSubtype="0" fill="hold" grpId="1" nodeType="withEffect">
                                  <p:stCondLst>
                                    <p:cond delay="0"/>
                                  </p:stCondLst>
                                  <p:childTnLst>
                                    <p:set>
                                      <p:cBhvr>
                                        <p:cTn id="68" dur="1" fill="hold">
                                          <p:stCondLst>
                                            <p:cond delay="0"/>
                                          </p:stCondLst>
                                        </p:cTn>
                                        <p:tgtEl>
                                          <p:spTgt spid="43"/>
                                        </p:tgtEl>
                                        <p:attrNameLst>
                                          <p:attrName>style.visibility</p:attrName>
                                        </p:attrNameLst>
                                      </p:cBhvr>
                                      <p:to>
                                        <p:strVal val="visible"/>
                                      </p:to>
                                    </p:set>
                                  </p:childTnLst>
                                </p:cTn>
                              </p:par>
                              <p:par>
                                <p:cTn id="69" presetID="3" presetClass="entr" presetSubtype="10" fill="hold" grpId="0" nodeType="withEffect">
                                  <p:stCondLst>
                                    <p:cond delay="0"/>
                                  </p:stCondLst>
                                  <p:childTnLst>
                                    <p:set>
                                      <p:cBhvr>
                                        <p:cTn id="70" dur="1" fill="hold">
                                          <p:stCondLst>
                                            <p:cond delay="0"/>
                                          </p:stCondLst>
                                        </p:cTn>
                                        <p:tgtEl>
                                          <p:spTgt spid="53"/>
                                        </p:tgtEl>
                                        <p:attrNameLst>
                                          <p:attrName>style.visibility</p:attrName>
                                        </p:attrNameLst>
                                      </p:cBhvr>
                                      <p:to>
                                        <p:strVal val="visible"/>
                                      </p:to>
                                    </p:set>
                                    <p:animEffect transition="in" filter="blinds(horizontal)">
                                      <p:cBhvr>
                                        <p:cTn id="71" dur="500"/>
                                        <p:tgtEl>
                                          <p:spTgt spid="53"/>
                                        </p:tgtEl>
                                      </p:cBhvr>
                                    </p:animEffect>
                                  </p:childTnLst>
                                </p:cTn>
                              </p:par>
                              <p:par>
                                <p:cTn id="72" presetID="3" presetClass="entr" presetSubtype="10" fill="hold" nodeType="withEffect">
                                  <p:stCondLst>
                                    <p:cond delay="0"/>
                                  </p:stCondLst>
                                  <p:childTnLst>
                                    <p:set>
                                      <p:cBhvr>
                                        <p:cTn id="73" dur="1" fill="hold">
                                          <p:stCondLst>
                                            <p:cond delay="0"/>
                                          </p:stCondLst>
                                        </p:cTn>
                                        <p:tgtEl>
                                          <p:spTgt spid="51"/>
                                        </p:tgtEl>
                                        <p:attrNameLst>
                                          <p:attrName>style.visibility</p:attrName>
                                        </p:attrNameLst>
                                      </p:cBhvr>
                                      <p:to>
                                        <p:strVal val="visible"/>
                                      </p:to>
                                    </p:set>
                                    <p:animEffect transition="in" filter="blinds(horizontal)">
                                      <p:cBhvr>
                                        <p:cTn id="74" dur="500"/>
                                        <p:tgtEl>
                                          <p:spTgt spid="51"/>
                                        </p:tgtEl>
                                      </p:cBhvr>
                                    </p:animEffect>
                                  </p:childTnLst>
                                </p:cTn>
                              </p:par>
                            </p:childTnLst>
                          </p:cTn>
                        </p:par>
                      </p:childTnLst>
                    </p:cTn>
                  </p:par>
                  <p:par>
                    <p:cTn id="75" fill="hold">
                      <p:stCondLst>
                        <p:cond delay="indefinite"/>
                      </p:stCondLst>
                      <p:childTnLst>
                        <p:par>
                          <p:cTn id="76" fill="hold">
                            <p:stCondLst>
                              <p:cond delay="0"/>
                            </p:stCondLst>
                            <p:childTnLst>
                              <p:par>
                                <p:cTn id="77" presetID="8" presetClass="emph" presetSubtype="0" fill="hold" grpId="0" nodeType="clickEffect">
                                  <p:stCondLst>
                                    <p:cond delay="0"/>
                                  </p:stCondLst>
                                  <p:childTnLst>
                                    <p:animRot by="5400000">
                                      <p:cBhvr>
                                        <p:cTn id="78" dur="500" fill="hold"/>
                                        <p:tgtEl>
                                          <p:spTgt spid="39"/>
                                        </p:tgtEl>
                                        <p:attrNameLst>
                                          <p:attrName>r</p:attrName>
                                        </p:attrNameLst>
                                      </p:cBhvr>
                                    </p:animRot>
                                  </p:childTnLst>
                                </p:cTn>
                              </p:par>
                              <p:par>
                                <p:cTn id="79" presetID="1" presetClass="entr" presetSubtype="0" fill="hold" grpId="0" nodeType="withEffect">
                                  <p:stCondLst>
                                    <p:cond delay="0"/>
                                  </p:stCondLst>
                                  <p:childTnLst>
                                    <p:set>
                                      <p:cBhvr>
                                        <p:cTn id="80" dur="1" fill="hold">
                                          <p:stCondLst>
                                            <p:cond delay="0"/>
                                          </p:stCondLst>
                                        </p:cTn>
                                        <p:tgtEl>
                                          <p:spTgt spid="37"/>
                                        </p:tgtEl>
                                        <p:attrNameLst>
                                          <p:attrName>style.visibility</p:attrName>
                                        </p:attrNameLst>
                                      </p:cBhvr>
                                      <p:to>
                                        <p:strVal val="visible"/>
                                      </p:to>
                                    </p:set>
                                  </p:childTnLst>
                                </p:cTn>
                              </p:par>
                              <p:par>
                                <p:cTn id="81" presetID="1" presetClass="entr" presetSubtype="0" fill="hold" grpId="1" nodeType="withEffect">
                                  <p:stCondLst>
                                    <p:cond delay="0"/>
                                  </p:stCondLst>
                                  <p:childTnLst>
                                    <p:set>
                                      <p:cBhvr>
                                        <p:cTn id="82" dur="1" fill="hold">
                                          <p:stCondLst>
                                            <p:cond delay="0"/>
                                          </p:stCondLst>
                                        </p:cTn>
                                        <p:tgtEl>
                                          <p:spTgt spid="42"/>
                                        </p:tgtEl>
                                        <p:attrNameLst>
                                          <p:attrName>style.visibility</p:attrName>
                                        </p:attrNameLst>
                                      </p:cBhvr>
                                      <p:to>
                                        <p:strVal val="visible"/>
                                      </p:to>
                                    </p:set>
                                  </p:childTnLst>
                                </p:cTn>
                              </p:par>
                              <p:par>
                                <p:cTn id="83" presetID="1" presetClass="exit" presetSubtype="0" fill="hold" grpId="0" nodeType="withEffect">
                                  <p:stCondLst>
                                    <p:cond delay="0"/>
                                  </p:stCondLst>
                                  <p:childTnLst>
                                    <p:set>
                                      <p:cBhvr>
                                        <p:cTn id="84" dur="1" fill="hold">
                                          <p:stCondLst>
                                            <p:cond delay="0"/>
                                          </p:stCondLst>
                                        </p:cTn>
                                        <p:tgtEl>
                                          <p:spTgt spid="43"/>
                                        </p:tgtEl>
                                        <p:attrNameLst>
                                          <p:attrName>style.visibility</p:attrName>
                                        </p:attrNameLst>
                                      </p:cBhvr>
                                      <p:to>
                                        <p:strVal val="hidden"/>
                                      </p:to>
                                    </p:set>
                                  </p:childTnLst>
                                </p:cTn>
                              </p:par>
                              <p:par>
                                <p:cTn id="85" presetID="1" presetClass="exit" presetSubtype="0" fill="hold" nodeType="withEffect">
                                  <p:stCondLst>
                                    <p:cond delay="0"/>
                                  </p:stCondLst>
                                  <p:childTnLst>
                                    <p:set>
                                      <p:cBhvr>
                                        <p:cTn id="86" dur="1" fill="hold">
                                          <p:stCondLst>
                                            <p:cond delay="0"/>
                                          </p:stCondLst>
                                        </p:cTn>
                                        <p:tgtEl>
                                          <p:spTgt spid="51"/>
                                        </p:tgtEl>
                                        <p:attrNameLst>
                                          <p:attrName>style.visibility</p:attrName>
                                        </p:attrNameLst>
                                      </p:cBhvr>
                                      <p:to>
                                        <p:strVal val="hidden"/>
                                      </p:to>
                                    </p:set>
                                  </p:childTnLst>
                                </p:cTn>
                              </p:par>
                              <p:par>
                                <p:cTn id="87" presetID="1" presetClass="exit" presetSubtype="0" fill="hold" grpId="1" nodeType="withEffect">
                                  <p:stCondLst>
                                    <p:cond delay="0"/>
                                  </p:stCondLst>
                                  <p:childTnLst>
                                    <p:set>
                                      <p:cBhvr>
                                        <p:cTn id="88" dur="1" fill="hold">
                                          <p:stCondLst>
                                            <p:cond delay="0"/>
                                          </p:stCondLst>
                                        </p:cTn>
                                        <p:tgtEl>
                                          <p:spTgt spid="53"/>
                                        </p:tgtEl>
                                        <p:attrNameLst>
                                          <p:attrName>style.visibility</p:attrName>
                                        </p:attrNameLst>
                                      </p:cBhvr>
                                      <p:to>
                                        <p:strVal val="hidden"/>
                                      </p:to>
                                    </p:set>
                                  </p:childTnLst>
                                </p:cTn>
                              </p:par>
                              <p:par>
                                <p:cTn id="89" presetID="3" presetClass="entr" presetSubtype="10" fill="hold" grpId="0" nodeType="withEffect">
                                  <p:stCondLst>
                                    <p:cond delay="0"/>
                                  </p:stCondLst>
                                  <p:childTnLst>
                                    <p:set>
                                      <p:cBhvr>
                                        <p:cTn id="90" dur="1" fill="hold">
                                          <p:stCondLst>
                                            <p:cond delay="0"/>
                                          </p:stCondLst>
                                        </p:cTn>
                                        <p:tgtEl>
                                          <p:spTgt spid="54"/>
                                        </p:tgtEl>
                                        <p:attrNameLst>
                                          <p:attrName>style.visibility</p:attrName>
                                        </p:attrNameLst>
                                      </p:cBhvr>
                                      <p:to>
                                        <p:strVal val="visible"/>
                                      </p:to>
                                    </p:set>
                                    <p:animEffect transition="in" filter="blinds(horizontal)">
                                      <p:cBhvr>
                                        <p:cTn id="91" dur="500"/>
                                        <p:tgtEl>
                                          <p:spTgt spid="54"/>
                                        </p:tgtEl>
                                      </p:cBhvr>
                                    </p:animEffect>
                                  </p:childTnLst>
                                </p:cTn>
                              </p:par>
                              <p:par>
                                <p:cTn id="92" presetID="3" presetClass="entr" presetSubtype="10" fill="hold" nodeType="withEffect">
                                  <p:stCondLst>
                                    <p:cond delay="0"/>
                                  </p:stCondLst>
                                  <p:childTnLst>
                                    <p:set>
                                      <p:cBhvr>
                                        <p:cTn id="93" dur="1" fill="hold">
                                          <p:stCondLst>
                                            <p:cond delay="0"/>
                                          </p:stCondLst>
                                        </p:cTn>
                                        <p:tgtEl>
                                          <p:spTgt spid="52"/>
                                        </p:tgtEl>
                                        <p:attrNameLst>
                                          <p:attrName>style.visibility</p:attrName>
                                        </p:attrNameLst>
                                      </p:cBhvr>
                                      <p:to>
                                        <p:strVal val="visible"/>
                                      </p:to>
                                    </p:set>
                                    <p:animEffect transition="in" filter="blinds(horizontal)">
                                      <p:cBhvr>
                                        <p:cTn id="94" dur="500"/>
                                        <p:tgtEl>
                                          <p:spTgt spid="52"/>
                                        </p:tgtEl>
                                      </p:cBhvr>
                                    </p:animEffect>
                                  </p:childTnLst>
                                </p:cTn>
                              </p:par>
                            </p:childTnLst>
                          </p:cTn>
                        </p:par>
                      </p:childTnLst>
                    </p:cTn>
                  </p:par>
                  <p:par>
                    <p:cTn id="95" fill="hold">
                      <p:stCondLst>
                        <p:cond delay="indefinite"/>
                      </p:stCondLst>
                      <p:childTnLst>
                        <p:par>
                          <p:cTn id="96" fill="hold">
                            <p:stCondLst>
                              <p:cond delay="0"/>
                            </p:stCondLst>
                            <p:childTnLst>
                              <p:par>
                                <p:cTn id="97" presetID="9" presetClass="exit" presetSubtype="0" fill="hold" grpId="1" nodeType="clickEffect">
                                  <p:stCondLst>
                                    <p:cond delay="0"/>
                                  </p:stCondLst>
                                  <p:childTnLst>
                                    <p:animEffect transition="out" filter="dissolve">
                                      <p:cBhvr>
                                        <p:cTn id="98" dur="500"/>
                                        <p:tgtEl>
                                          <p:spTgt spid="31"/>
                                        </p:tgtEl>
                                      </p:cBhvr>
                                    </p:animEffect>
                                    <p:set>
                                      <p:cBhvr>
                                        <p:cTn id="99" dur="1" fill="hold">
                                          <p:stCondLst>
                                            <p:cond delay="499"/>
                                          </p:stCondLst>
                                        </p:cTn>
                                        <p:tgtEl>
                                          <p:spTgt spid="31"/>
                                        </p:tgtEl>
                                        <p:attrNameLst>
                                          <p:attrName>style.visibility</p:attrName>
                                        </p:attrNameLst>
                                      </p:cBhvr>
                                      <p:to>
                                        <p:strVal val="hidden"/>
                                      </p:to>
                                    </p:set>
                                  </p:childTnLst>
                                </p:cTn>
                              </p:par>
                              <p:par>
                                <p:cTn id="100" presetID="1" presetClass="exit" presetSubtype="0" fill="hold" grpId="0" nodeType="withEffect">
                                  <p:stCondLst>
                                    <p:cond delay="0"/>
                                  </p:stCondLst>
                                  <p:childTnLst>
                                    <p:set>
                                      <p:cBhvr>
                                        <p:cTn id="101" dur="1" fill="hold">
                                          <p:stCondLst>
                                            <p:cond delay="0"/>
                                          </p:stCondLst>
                                        </p:cTn>
                                        <p:tgtEl>
                                          <p:spTgt spid="42"/>
                                        </p:tgtEl>
                                        <p:attrNameLst>
                                          <p:attrName>style.visibility</p:attrName>
                                        </p:attrNameLst>
                                      </p:cBhvr>
                                      <p:to>
                                        <p:strVal val="hidden"/>
                                      </p:to>
                                    </p:set>
                                  </p:childTnLst>
                                </p:cTn>
                              </p:par>
                              <p:par>
                                <p:cTn id="102" presetID="1" presetClass="exit" presetSubtype="0" fill="hold" nodeType="withEffect">
                                  <p:stCondLst>
                                    <p:cond delay="0"/>
                                  </p:stCondLst>
                                  <p:childTnLst>
                                    <p:set>
                                      <p:cBhvr>
                                        <p:cTn id="103" dur="1" fill="hold">
                                          <p:stCondLst>
                                            <p:cond delay="0"/>
                                          </p:stCondLst>
                                        </p:cTn>
                                        <p:tgtEl>
                                          <p:spTgt spid="52"/>
                                        </p:tgtEl>
                                        <p:attrNameLst>
                                          <p:attrName>style.visibility</p:attrName>
                                        </p:attrNameLst>
                                      </p:cBhvr>
                                      <p:to>
                                        <p:strVal val="hidden"/>
                                      </p:to>
                                    </p:set>
                                  </p:childTnLst>
                                </p:cTn>
                              </p:par>
                              <p:par>
                                <p:cTn id="104" presetID="1" presetClass="exit" presetSubtype="0" fill="hold" grpId="1" nodeType="withEffect">
                                  <p:stCondLst>
                                    <p:cond delay="0"/>
                                  </p:stCondLst>
                                  <p:childTnLst>
                                    <p:set>
                                      <p:cBhvr>
                                        <p:cTn id="105" dur="1" fill="hold">
                                          <p:stCondLst>
                                            <p:cond delay="0"/>
                                          </p:stCondLst>
                                        </p:cTn>
                                        <p:tgtEl>
                                          <p:spTgt spid="54"/>
                                        </p:tgtEl>
                                        <p:attrNameLst>
                                          <p:attrName>style.visibility</p:attrName>
                                        </p:attrNameLst>
                                      </p:cBhvr>
                                      <p:to>
                                        <p:strVal val="hidden"/>
                                      </p:to>
                                    </p:set>
                                  </p:childTnLst>
                                </p:cTn>
                              </p:par>
                            </p:childTnLst>
                          </p:cTn>
                        </p:par>
                        <p:par>
                          <p:cTn id="106" fill="hold">
                            <p:stCondLst>
                              <p:cond delay="500"/>
                            </p:stCondLst>
                            <p:childTnLst>
                              <p:par>
                                <p:cTn id="107" presetID="1" presetClass="entr" presetSubtype="0" fill="hold" grpId="0" nodeType="afterEffect">
                                  <p:stCondLst>
                                    <p:cond delay="0"/>
                                  </p:stCondLst>
                                  <p:childTnLst>
                                    <p:set>
                                      <p:cBhvr>
                                        <p:cTn id="108" dur="1" fill="hold">
                                          <p:stCondLst>
                                            <p:cond delay="0"/>
                                          </p:stCondLst>
                                        </p:cTn>
                                        <p:tgtEl>
                                          <p:spTgt spid="44"/>
                                        </p:tgtEl>
                                        <p:attrNameLst>
                                          <p:attrName>style.visibility</p:attrName>
                                        </p:attrNameLst>
                                      </p:cBhvr>
                                      <p:to>
                                        <p:strVal val="visible"/>
                                      </p:to>
                                    </p:set>
                                  </p:childTnLst>
                                </p:cTn>
                              </p:par>
                              <p:par>
                                <p:cTn id="109" presetID="1" presetClass="exit" presetSubtype="0" fill="hold" grpId="1" nodeType="withEffect">
                                  <p:stCondLst>
                                    <p:cond delay="0"/>
                                  </p:stCondLst>
                                  <p:childTnLst>
                                    <p:set>
                                      <p:cBhvr>
                                        <p:cTn id="110" dur="1" fill="hold">
                                          <p:stCondLst>
                                            <p:cond delay="0"/>
                                          </p:stCondLst>
                                        </p:cTn>
                                        <p:tgtEl>
                                          <p:spTgt spid="3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P spid="25" grpId="0" animBg="1"/>
      <p:bldP spid="31" grpId="0" animBg="1"/>
      <p:bldP spid="31" grpId="1" animBg="1"/>
      <p:bldP spid="31" grpId="2" animBg="1"/>
      <p:bldP spid="32" grpId="0" animBg="1"/>
      <p:bldP spid="33" grpId="0"/>
      <p:bldP spid="33" grpId="1"/>
      <p:bldP spid="36" grpId="0" animBg="1"/>
      <p:bldP spid="37" grpId="0" animBg="1"/>
      <p:bldP spid="38" grpId="0" animBg="1"/>
      <p:bldP spid="39" grpId="0" animBg="1"/>
      <p:bldP spid="39" grpId="1" animBg="1"/>
      <p:bldP spid="40" grpId="0" animBg="1"/>
      <p:bldP spid="40" grpId="1" animBg="1"/>
      <p:bldP spid="42" grpId="0" animBg="1"/>
      <p:bldP spid="42" grpId="1" animBg="1"/>
      <p:bldP spid="43" grpId="0" animBg="1"/>
      <p:bldP spid="43" grpId="1" animBg="1"/>
      <p:bldP spid="44" grpId="0" animBg="1"/>
      <p:bldP spid="41" grpId="0"/>
      <p:bldP spid="48" grpId="0"/>
      <p:bldP spid="49" grpId="0"/>
      <p:bldP spid="53" grpId="0"/>
      <p:bldP spid="53" grpId="1"/>
      <p:bldP spid="54" grpId="0"/>
      <p:bldP spid="54" grpId="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2" name="Straight Connector 61">
            <a:extLst>
              <a:ext uri="{FF2B5EF4-FFF2-40B4-BE49-F238E27FC236}">
                <a16:creationId xmlns:a16="http://schemas.microsoft.com/office/drawing/2014/main" id="{484A7ADA-682D-5847-8F61-AF64C36CC16E}"/>
              </a:ext>
            </a:extLst>
          </p:cNvPr>
          <p:cNvCxnSpPr>
            <a:cxnSpLocks/>
            <a:stCxn id="47" idx="4"/>
          </p:cNvCxnSpPr>
          <p:nvPr/>
        </p:nvCxnSpPr>
        <p:spPr>
          <a:xfrm flipV="1">
            <a:off x="3178548" y="4240641"/>
            <a:ext cx="0" cy="752007"/>
          </a:xfrm>
          <a:prstGeom prst="line">
            <a:avLst/>
          </a:prstGeom>
        </p:spPr>
        <p:style>
          <a:lnRef idx="3">
            <a:schemeClr val="accent3"/>
          </a:lnRef>
          <a:fillRef idx="0">
            <a:schemeClr val="accent3"/>
          </a:fillRef>
          <a:effectRef idx="2">
            <a:schemeClr val="accent3"/>
          </a:effectRef>
          <a:fontRef idx="minor">
            <a:schemeClr val="tx1"/>
          </a:fontRef>
        </p:style>
      </p:cxnSp>
      <p:cxnSp>
        <p:nvCxnSpPr>
          <p:cNvPr id="60" name="Straight Connector 59">
            <a:extLst>
              <a:ext uri="{FF2B5EF4-FFF2-40B4-BE49-F238E27FC236}">
                <a16:creationId xmlns:a16="http://schemas.microsoft.com/office/drawing/2014/main" id="{A5E149D0-C0CC-4540-A2BD-4192C2F52199}"/>
              </a:ext>
            </a:extLst>
          </p:cNvPr>
          <p:cNvCxnSpPr>
            <a:cxnSpLocks/>
            <a:endCxn id="89" idx="0"/>
          </p:cNvCxnSpPr>
          <p:nvPr/>
        </p:nvCxnSpPr>
        <p:spPr>
          <a:xfrm flipH="1" flipV="1">
            <a:off x="4274521" y="2514648"/>
            <a:ext cx="4018" cy="744304"/>
          </a:xfrm>
          <a:prstGeom prst="line">
            <a:avLst/>
          </a:prstGeom>
        </p:spPr>
        <p:style>
          <a:lnRef idx="3">
            <a:schemeClr val="accent3"/>
          </a:lnRef>
          <a:fillRef idx="0">
            <a:schemeClr val="accent3"/>
          </a:fillRef>
          <a:effectRef idx="2">
            <a:schemeClr val="accent3"/>
          </a:effectRef>
          <a:fontRef idx="minor">
            <a:schemeClr val="tx1"/>
          </a:fontRef>
        </p:style>
      </p:cxnSp>
      <mc:AlternateContent xmlns:mc="http://schemas.openxmlformats.org/markup-compatibility/2006" xmlns:a14="http://schemas.microsoft.com/office/drawing/2010/main">
        <mc:Choice Requires="a14">
          <p:sp>
            <p:nvSpPr>
              <p:cNvPr id="61" name="Retângulo 22">
                <a:extLst>
                  <a:ext uri="{FF2B5EF4-FFF2-40B4-BE49-F238E27FC236}">
                    <a16:creationId xmlns:a16="http://schemas.microsoft.com/office/drawing/2014/main" id="{FDB528CD-131D-204A-9E72-EE9B39F5E905}"/>
                  </a:ext>
                </a:extLst>
              </p:cNvPr>
              <p:cNvSpPr/>
              <p:nvPr/>
            </p:nvSpPr>
            <p:spPr>
              <a:xfrm>
                <a:off x="4196739" y="2491992"/>
                <a:ext cx="471026" cy="39299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sz="2000" b="1" i="1" dirty="0" smtClean="0">
                              <a:solidFill>
                                <a:schemeClr val="accent3">
                                  <a:lumMod val="75000"/>
                                </a:schemeClr>
                              </a:solidFill>
                              <a:latin typeface="Cambria Math" panose="02040503050406030204" pitchFamily="18" charset="0"/>
                            </a:rPr>
                          </m:ctrlPr>
                        </m:sSubPr>
                        <m:e>
                          <m:r>
                            <a:rPr lang="en-US" sz="2000" b="1" i="1" dirty="0" smtClean="0">
                              <a:solidFill>
                                <a:schemeClr val="accent3">
                                  <a:lumMod val="75000"/>
                                </a:schemeClr>
                              </a:solidFill>
                              <a:latin typeface="Cambria Math" panose="02040503050406030204" pitchFamily="18" charset="0"/>
                            </a:rPr>
                            <m:t>𝒂</m:t>
                          </m:r>
                        </m:e>
                        <m:sub>
                          <m:r>
                            <a:rPr lang="en-US" sz="2000" b="1" i="1" dirty="0" smtClean="0">
                              <a:solidFill>
                                <a:schemeClr val="accent3">
                                  <a:lumMod val="75000"/>
                                </a:schemeClr>
                              </a:solidFill>
                              <a:latin typeface="Cambria Math" panose="02040503050406030204" pitchFamily="18" charset="0"/>
                            </a:rPr>
                            <m:t>𝒕</m:t>
                          </m:r>
                        </m:sub>
                      </m:sSub>
                    </m:oMath>
                  </m:oMathPara>
                </a14:m>
                <a:endParaRPr lang="pt-BR" sz="2000" b="1" baseline="30000" dirty="0">
                  <a:solidFill>
                    <a:schemeClr val="accent3">
                      <a:lumMod val="75000"/>
                    </a:schemeClr>
                  </a:solidFill>
                </a:endParaRPr>
              </a:p>
            </p:txBody>
          </p:sp>
        </mc:Choice>
        <mc:Fallback xmlns="">
          <p:sp>
            <p:nvSpPr>
              <p:cNvPr id="61" name="Retângulo 22">
                <a:extLst>
                  <a:ext uri="{FF2B5EF4-FFF2-40B4-BE49-F238E27FC236}">
                    <a16:creationId xmlns:a16="http://schemas.microsoft.com/office/drawing/2014/main" id="{FDB528CD-131D-204A-9E72-EE9B39F5E905}"/>
                  </a:ext>
                </a:extLst>
              </p:cNvPr>
              <p:cNvSpPr>
                <a:spLocks noRot="1" noChangeAspect="1" noMove="1" noResize="1" noEditPoints="1" noAdjustHandles="1" noChangeArrowheads="1" noChangeShapeType="1" noTextEdit="1"/>
              </p:cNvSpPr>
              <p:nvPr/>
            </p:nvSpPr>
            <p:spPr>
              <a:xfrm>
                <a:off x="4196739" y="2491992"/>
                <a:ext cx="471026" cy="392993"/>
              </a:xfrm>
              <a:prstGeom prst="rect">
                <a:avLst/>
              </a:prstGeom>
              <a:blipFill>
                <a:blip r:embed="rId2"/>
                <a:stretch>
                  <a:fillRect/>
                </a:stretch>
              </a:blipFill>
            </p:spPr>
            <p:txBody>
              <a:bodyPr/>
              <a:lstStyle/>
              <a:p>
                <a:r>
                  <a:rPr lang="en-US">
                    <a:noFill/>
                  </a:rPr>
                  <a:t> </a:t>
                </a:r>
              </a:p>
            </p:txBody>
          </p:sp>
        </mc:Fallback>
      </mc:AlternateContent>
      <p:pic>
        <p:nvPicPr>
          <p:cNvPr id="35" name="Picture 34">
            <a:extLst>
              <a:ext uri="{FF2B5EF4-FFF2-40B4-BE49-F238E27FC236}">
                <a16:creationId xmlns:a16="http://schemas.microsoft.com/office/drawing/2014/main" id="{B1D4FA14-0094-EE46-B9C2-CCB92093AD49}"/>
              </a:ext>
            </a:extLst>
          </p:cNvPr>
          <p:cNvPicPr>
            <a:picLocks noChangeAspect="1"/>
          </p:cNvPicPr>
          <p:nvPr/>
        </p:nvPicPr>
        <p:blipFill>
          <a:blip r:embed="rId3"/>
          <a:stretch>
            <a:fillRect/>
          </a:stretch>
        </p:blipFill>
        <p:spPr>
          <a:xfrm>
            <a:off x="6380558" y="2078"/>
            <a:ext cx="5779308" cy="6826808"/>
          </a:xfrm>
          <a:prstGeom prst="rect">
            <a:avLst/>
          </a:prstGeom>
        </p:spPr>
      </p:pic>
      <p:sp>
        <p:nvSpPr>
          <p:cNvPr id="4" name="Slide Number Placeholder 3">
            <a:extLst>
              <a:ext uri="{FF2B5EF4-FFF2-40B4-BE49-F238E27FC236}">
                <a16:creationId xmlns:a16="http://schemas.microsoft.com/office/drawing/2014/main" id="{C71092A9-D2DF-0041-B95C-F16E4EECA37F}"/>
              </a:ext>
            </a:extLst>
          </p:cNvPr>
          <p:cNvSpPr>
            <a:spLocks noGrp="1"/>
          </p:cNvSpPr>
          <p:nvPr>
            <p:ph type="sldNum" sz="quarter" idx="12"/>
          </p:nvPr>
        </p:nvSpPr>
        <p:spPr/>
        <p:txBody>
          <a:bodyPr/>
          <a:lstStyle/>
          <a:p>
            <a:fld id="{695BF5D1-84DB-A94B-BA3F-B40AEDD46423}" type="slidenum">
              <a:rPr lang="pt-BR" smtClean="0"/>
              <a:t>14</a:t>
            </a:fld>
            <a:endParaRPr lang="pt-BR"/>
          </a:p>
        </p:txBody>
      </p:sp>
      <p:sp>
        <p:nvSpPr>
          <p:cNvPr id="2" name="Title 1">
            <a:extLst>
              <a:ext uri="{FF2B5EF4-FFF2-40B4-BE49-F238E27FC236}">
                <a16:creationId xmlns:a16="http://schemas.microsoft.com/office/drawing/2014/main" id="{A87A0AB9-A97B-354D-B112-71049CDE2E95}"/>
              </a:ext>
            </a:extLst>
          </p:cNvPr>
          <p:cNvSpPr>
            <a:spLocks noGrp="1"/>
          </p:cNvSpPr>
          <p:nvPr>
            <p:ph type="title"/>
          </p:nvPr>
        </p:nvSpPr>
        <p:spPr>
          <a:xfrm>
            <a:off x="1524000" y="365125"/>
            <a:ext cx="4602480" cy="1325563"/>
          </a:xfrm>
        </p:spPr>
        <p:txBody>
          <a:bodyPr>
            <a:normAutofit/>
          </a:bodyPr>
          <a:lstStyle/>
          <a:p>
            <a:r>
              <a:rPr lang="en-US" dirty="0"/>
              <a:t>SS-SOM</a:t>
            </a:r>
          </a:p>
        </p:txBody>
      </p:sp>
      <p:sp>
        <p:nvSpPr>
          <p:cNvPr id="36" name="Estrela de 5 pontas 9">
            <a:extLst>
              <a:ext uri="{FF2B5EF4-FFF2-40B4-BE49-F238E27FC236}">
                <a16:creationId xmlns:a16="http://schemas.microsoft.com/office/drawing/2014/main" id="{EBB7F868-433E-FF45-8704-95ACCE892BD5}"/>
              </a:ext>
            </a:extLst>
          </p:cNvPr>
          <p:cNvSpPr/>
          <p:nvPr/>
        </p:nvSpPr>
        <p:spPr>
          <a:xfrm>
            <a:off x="3030533" y="4038252"/>
            <a:ext cx="304800" cy="30480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400"/>
          </a:p>
        </p:txBody>
      </p:sp>
      <p:sp>
        <p:nvSpPr>
          <p:cNvPr id="37" name="Elipse 10">
            <a:extLst>
              <a:ext uri="{FF2B5EF4-FFF2-40B4-BE49-F238E27FC236}">
                <a16:creationId xmlns:a16="http://schemas.microsoft.com/office/drawing/2014/main" id="{8505A188-98A6-904B-B6DC-F3B814A9EAA1}"/>
              </a:ext>
            </a:extLst>
          </p:cNvPr>
          <p:cNvSpPr/>
          <p:nvPr/>
        </p:nvSpPr>
        <p:spPr>
          <a:xfrm>
            <a:off x="3595855" y="3542467"/>
            <a:ext cx="203200" cy="203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400"/>
          </a:p>
        </p:txBody>
      </p:sp>
      <p:sp>
        <p:nvSpPr>
          <p:cNvPr id="38" name="Estrela de 5 pontas 11">
            <a:extLst>
              <a:ext uri="{FF2B5EF4-FFF2-40B4-BE49-F238E27FC236}">
                <a16:creationId xmlns:a16="http://schemas.microsoft.com/office/drawing/2014/main" id="{BF860B5D-5A17-984D-855F-A7A90FDE3C84}"/>
              </a:ext>
            </a:extLst>
          </p:cNvPr>
          <p:cNvSpPr/>
          <p:nvPr/>
        </p:nvSpPr>
        <p:spPr>
          <a:xfrm>
            <a:off x="4127452" y="3079417"/>
            <a:ext cx="304800" cy="304800"/>
          </a:xfrm>
          <a:prstGeom prst="star5">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pt-BR" sz="2400"/>
          </a:p>
        </p:txBody>
      </p:sp>
      <p:sp>
        <p:nvSpPr>
          <p:cNvPr id="39" name="Estrela de 5 pontas 13">
            <a:extLst>
              <a:ext uri="{FF2B5EF4-FFF2-40B4-BE49-F238E27FC236}">
                <a16:creationId xmlns:a16="http://schemas.microsoft.com/office/drawing/2014/main" id="{CAAC64F9-644E-194C-9305-355C0A29633C}"/>
              </a:ext>
            </a:extLst>
          </p:cNvPr>
          <p:cNvSpPr/>
          <p:nvPr/>
        </p:nvSpPr>
        <p:spPr>
          <a:xfrm>
            <a:off x="4556270" y="3991918"/>
            <a:ext cx="304800" cy="304800"/>
          </a:xfrm>
          <a:prstGeom prst="star5">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pt-BR" sz="2400"/>
          </a:p>
        </p:txBody>
      </p:sp>
      <p:sp>
        <p:nvSpPr>
          <p:cNvPr id="40" name="CaixaDeTexto 20">
            <a:extLst>
              <a:ext uri="{FF2B5EF4-FFF2-40B4-BE49-F238E27FC236}">
                <a16:creationId xmlns:a16="http://schemas.microsoft.com/office/drawing/2014/main" id="{047C8BDC-D34B-5E4D-A459-AAA100B61C63}"/>
              </a:ext>
            </a:extLst>
          </p:cNvPr>
          <p:cNvSpPr txBox="1"/>
          <p:nvPr/>
        </p:nvSpPr>
        <p:spPr>
          <a:xfrm>
            <a:off x="3748255" y="3377368"/>
            <a:ext cx="711200" cy="461665"/>
          </a:xfrm>
          <a:prstGeom prst="rect">
            <a:avLst/>
          </a:prstGeom>
          <a:noFill/>
        </p:spPr>
        <p:txBody>
          <a:bodyPr wrap="square" rtlCol="0">
            <a:spAutoFit/>
          </a:bodyPr>
          <a:lstStyle/>
          <a:p>
            <a:r>
              <a:rPr lang="pt-BR" sz="2400" b="1" dirty="0"/>
              <a:t>x</a:t>
            </a:r>
            <a:r>
              <a:rPr lang="pt-BR" sz="2400" b="1" baseline="-25000" dirty="0"/>
              <a:t>i</a:t>
            </a:r>
          </a:p>
        </p:txBody>
      </p:sp>
      <p:sp>
        <p:nvSpPr>
          <p:cNvPr id="41" name="Retângulo 22">
            <a:extLst>
              <a:ext uri="{FF2B5EF4-FFF2-40B4-BE49-F238E27FC236}">
                <a16:creationId xmlns:a16="http://schemas.microsoft.com/office/drawing/2014/main" id="{11F3353F-BF60-764F-88E1-1CEF29374EFB}"/>
              </a:ext>
            </a:extLst>
          </p:cNvPr>
          <p:cNvSpPr/>
          <p:nvPr/>
        </p:nvSpPr>
        <p:spPr>
          <a:xfrm>
            <a:off x="3255644" y="4099900"/>
            <a:ext cx="516488" cy="461665"/>
          </a:xfrm>
          <a:prstGeom prst="rect">
            <a:avLst/>
          </a:prstGeom>
        </p:spPr>
        <p:txBody>
          <a:bodyPr wrap="none">
            <a:spAutoFit/>
          </a:bodyPr>
          <a:lstStyle/>
          <a:p>
            <a:r>
              <a:rPr lang="pt-BR" sz="2400" b="1" dirty="0"/>
              <a:t>w</a:t>
            </a:r>
            <a:r>
              <a:rPr lang="pt-BR" sz="2400" b="1" baseline="30000" dirty="0"/>
              <a:t>+</a:t>
            </a:r>
          </a:p>
        </p:txBody>
      </p:sp>
      <p:cxnSp>
        <p:nvCxnSpPr>
          <p:cNvPr id="42" name="Conector reto 6">
            <a:extLst>
              <a:ext uri="{FF2B5EF4-FFF2-40B4-BE49-F238E27FC236}">
                <a16:creationId xmlns:a16="http://schemas.microsoft.com/office/drawing/2014/main" id="{71AE4B86-EE42-674A-93ED-5B64EF8A7FA3}"/>
              </a:ext>
            </a:extLst>
          </p:cNvPr>
          <p:cNvCxnSpPr>
            <a:cxnSpLocks/>
            <a:stCxn id="45" idx="4"/>
            <a:endCxn id="36" idx="1"/>
          </p:cNvCxnSpPr>
          <p:nvPr/>
        </p:nvCxnSpPr>
        <p:spPr>
          <a:xfrm flipV="1">
            <a:off x="2226166" y="4154675"/>
            <a:ext cx="804367" cy="17569"/>
          </a:xfrm>
          <a:prstGeom prst="line">
            <a:avLst/>
          </a:prstGeom>
          <a:ln>
            <a:prstDash val="sysDot"/>
          </a:ln>
        </p:spPr>
        <p:style>
          <a:lnRef idx="3">
            <a:schemeClr val="accent1"/>
          </a:lnRef>
          <a:fillRef idx="0">
            <a:schemeClr val="accent1"/>
          </a:fillRef>
          <a:effectRef idx="2">
            <a:schemeClr val="accent1"/>
          </a:effectRef>
          <a:fontRef idx="minor">
            <a:schemeClr val="tx1"/>
          </a:fontRef>
        </p:style>
      </p:cxnSp>
      <p:cxnSp>
        <p:nvCxnSpPr>
          <p:cNvPr id="43" name="Conector reto 6">
            <a:extLst>
              <a:ext uri="{FF2B5EF4-FFF2-40B4-BE49-F238E27FC236}">
                <a16:creationId xmlns:a16="http://schemas.microsoft.com/office/drawing/2014/main" id="{3CACB9D8-6649-2647-8481-CD17309197A5}"/>
              </a:ext>
            </a:extLst>
          </p:cNvPr>
          <p:cNvCxnSpPr>
            <a:cxnSpLocks/>
            <a:endCxn id="39" idx="0"/>
          </p:cNvCxnSpPr>
          <p:nvPr/>
        </p:nvCxnSpPr>
        <p:spPr>
          <a:xfrm>
            <a:off x="4278539" y="3231817"/>
            <a:ext cx="430131" cy="760101"/>
          </a:xfrm>
          <a:prstGeom prst="line">
            <a:avLst/>
          </a:prstGeom>
          <a:ln>
            <a:prstDash val="sysDot"/>
          </a:ln>
        </p:spPr>
        <p:style>
          <a:lnRef idx="3">
            <a:schemeClr val="accent1"/>
          </a:lnRef>
          <a:fillRef idx="0">
            <a:schemeClr val="accent1"/>
          </a:fillRef>
          <a:effectRef idx="2">
            <a:schemeClr val="accent1"/>
          </a:effectRef>
          <a:fontRef idx="minor">
            <a:schemeClr val="tx1"/>
          </a:fontRef>
        </p:style>
      </p:cxnSp>
      <p:sp>
        <p:nvSpPr>
          <p:cNvPr id="45" name="Estrela de 5 pontas 9">
            <a:extLst>
              <a:ext uri="{FF2B5EF4-FFF2-40B4-BE49-F238E27FC236}">
                <a16:creationId xmlns:a16="http://schemas.microsoft.com/office/drawing/2014/main" id="{44E16F0D-6B45-CA43-B630-74415A393ECE}"/>
              </a:ext>
            </a:extLst>
          </p:cNvPr>
          <p:cNvSpPr/>
          <p:nvPr/>
        </p:nvSpPr>
        <p:spPr>
          <a:xfrm>
            <a:off x="1921366" y="4055821"/>
            <a:ext cx="304800" cy="30480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400"/>
          </a:p>
        </p:txBody>
      </p:sp>
      <p:sp>
        <p:nvSpPr>
          <p:cNvPr id="47" name="Oval 46">
            <a:extLst>
              <a:ext uri="{FF2B5EF4-FFF2-40B4-BE49-F238E27FC236}">
                <a16:creationId xmlns:a16="http://schemas.microsoft.com/office/drawing/2014/main" id="{2C40498E-A0D1-FD47-8D33-77C175A55FA4}"/>
              </a:ext>
            </a:extLst>
          </p:cNvPr>
          <p:cNvSpPr/>
          <p:nvPr/>
        </p:nvSpPr>
        <p:spPr>
          <a:xfrm>
            <a:off x="2358394" y="3400922"/>
            <a:ext cx="1640308" cy="1591726"/>
          </a:xfrm>
          <a:prstGeom prst="ellipse">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8" name="Chave direita 15">
            <a:extLst>
              <a:ext uri="{FF2B5EF4-FFF2-40B4-BE49-F238E27FC236}">
                <a16:creationId xmlns:a16="http://schemas.microsoft.com/office/drawing/2014/main" id="{FC1192AC-13DF-F543-9D90-71784AFE7294}"/>
              </a:ext>
            </a:extLst>
          </p:cNvPr>
          <p:cNvSpPr/>
          <p:nvPr/>
        </p:nvSpPr>
        <p:spPr>
          <a:xfrm rot="14024813">
            <a:off x="3691617" y="2830520"/>
            <a:ext cx="219966" cy="737503"/>
          </a:xfrm>
          <a:prstGeom prst="rightBrace">
            <a:avLst/>
          </a:pr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pt-BR" sz="2400"/>
          </a:p>
        </p:txBody>
      </p:sp>
      <p:sp>
        <p:nvSpPr>
          <p:cNvPr id="49" name="Chave direita 14">
            <a:extLst>
              <a:ext uri="{FF2B5EF4-FFF2-40B4-BE49-F238E27FC236}">
                <a16:creationId xmlns:a16="http://schemas.microsoft.com/office/drawing/2014/main" id="{33D9784E-F556-4E45-8B9D-2A07610AE421}"/>
              </a:ext>
            </a:extLst>
          </p:cNvPr>
          <p:cNvSpPr/>
          <p:nvPr/>
        </p:nvSpPr>
        <p:spPr>
          <a:xfrm rot="2748607" flipH="1">
            <a:off x="3057512" y="3317486"/>
            <a:ext cx="244309" cy="806371"/>
          </a:xfrm>
          <a:prstGeom prst="rightBrace">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pt-BR" sz="2400"/>
          </a:p>
        </p:txBody>
      </p:sp>
      <p:sp>
        <p:nvSpPr>
          <p:cNvPr id="50" name="Estrela de 5 pontas 13">
            <a:extLst>
              <a:ext uri="{FF2B5EF4-FFF2-40B4-BE49-F238E27FC236}">
                <a16:creationId xmlns:a16="http://schemas.microsoft.com/office/drawing/2014/main" id="{40A855F1-AE3F-D041-BBDF-D3FB589A79C8}"/>
              </a:ext>
            </a:extLst>
          </p:cNvPr>
          <p:cNvSpPr/>
          <p:nvPr/>
        </p:nvSpPr>
        <p:spPr>
          <a:xfrm>
            <a:off x="1524000" y="6003983"/>
            <a:ext cx="304800" cy="304800"/>
          </a:xfrm>
          <a:prstGeom prst="star5">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pt-BR" sz="2400"/>
          </a:p>
        </p:txBody>
      </p:sp>
      <p:sp>
        <p:nvSpPr>
          <p:cNvPr id="51" name="Estrela de 5 pontas 11">
            <a:extLst>
              <a:ext uri="{FF2B5EF4-FFF2-40B4-BE49-F238E27FC236}">
                <a16:creationId xmlns:a16="http://schemas.microsoft.com/office/drawing/2014/main" id="{9BE1FA3D-6F1D-3848-917F-1BAF39D2DF89}"/>
              </a:ext>
            </a:extLst>
          </p:cNvPr>
          <p:cNvSpPr/>
          <p:nvPr/>
        </p:nvSpPr>
        <p:spPr>
          <a:xfrm>
            <a:off x="1524000" y="5561641"/>
            <a:ext cx="304800" cy="304800"/>
          </a:xfrm>
          <a:prstGeom prst="star5">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pt-BR" sz="2400"/>
          </a:p>
        </p:txBody>
      </p:sp>
      <p:sp>
        <p:nvSpPr>
          <p:cNvPr id="52" name="Estrela de 5 pontas 9">
            <a:extLst>
              <a:ext uri="{FF2B5EF4-FFF2-40B4-BE49-F238E27FC236}">
                <a16:creationId xmlns:a16="http://schemas.microsoft.com/office/drawing/2014/main" id="{35E45B37-DB1E-104A-9FF8-6BB41AEE4341}"/>
              </a:ext>
            </a:extLst>
          </p:cNvPr>
          <p:cNvSpPr/>
          <p:nvPr/>
        </p:nvSpPr>
        <p:spPr>
          <a:xfrm>
            <a:off x="1524000" y="5098719"/>
            <a:ext cx="304800" cy="30480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400"/>
          </a:p>
        </p:txBody>
      </p:sp>
      <p:cxnSp>
        <p:nvCxnSpPr>
          <p:cNvPr id="53" name="Straight Arrow Connector 52">
            <a:extLst>
              <a:ext uri="{FF2B5EF4-FFF2-40B4-BE49-F238E27FC236}">
                <a16:creationId xmlns:a16="http://schemas.microsoft.com/office/drawing/2014/main" id="{D84176D6-0974-DE4D-AFAC-E0CD4A98F60D}"/>
              </a:ext>
            </a:extLst>
          </p:cNvPr>
          <p:cNvCxnSpPr/>
          <p:nvPr/>
        </p:nvCxnSpPr>
        <p:spPr>
          <a:xfrm>
            <a:off x="1921366" y="5251546"/>
            <a:ext cx="27432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4" name="Straight Arrow Connector 53">
            <a:extLst>
              <a:ext uri="{FF2B5EF4-FFF2-40B4-BE49-F238E27FC236}">
                <a16:creationId xmlns:a16="http://schemas.microsoft.com/office/drawing/2014/main" id="{08C11DCE-A009-1A4A-9C6C-AE59C8D693EA}"/>
              </a:ext>
            </a:extLst>
          </p:cNvPr>
          <p:cNvCxnSpPr/>
          <p:nvPr/>
        </p:nvCxnSpPr>
        <p:spPr>
          <a:xfrm>
            <a:off x="1921366" y="5690385"/>
            <a:ext cx="27432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5" name="Straight Arrow Connector 54">
            <a:extLst>
              <a:ext uri="{FF2B5EF4-FFF2-40B4-BE49-F238E27FC236}">
                <a16:creationId xmlns:a16="http://schemas.microsoft.com/office/drawing/2014/main" id="{9D8561BE-ED5C-7749-B28D-DA94AF110BDE}"/>
              </a:ext>
            </a:extLst>
          </p:cNvPr>
          <p:cNvCxnSpPr/>
          <p:nvPr/>
        </p:nvCxnSpPr>
        <p:spPr>
          <a:xfrm>
            <a:off x="1926532" y="6129396"/>
            <a:ext cx="27432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59" name="Estrela de 5 pontas 13">
            <a:extLst>
              <a:ext uri="{FF2B5EF4-FFF2-40B4-BE49-F238E27FC236}">
                <a16:creationId xmlns:a16="http://schemas.microsoft.com/office/drawing/2014/main" id="{1BA59F73-3DE9-D94C-956A-11E716BA646B}"/>
              </a:ext>
            </a:extLst>
          </p:cNvPr>
          <p:cNvSpPr/>
          <p:nvPr/>
        </p:nvSpPr>
        <p:spPr>
          <a:xfrm>
            <a:off x="4103855" y="4440778"/>
            <a:ext cx="304800" cy="304800"/>
          </a:xfrm>
          <a:prstGeom prst="star5">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pt-BR" sz="2400"/>
          </a:p>
        </p:txBody>
      </p:sp>
      <p:cxnSp>
        <p:nvCxnSpPr>
          <p:cNvPr id="80" name="Conector reto 6">
            <a:extLst>
              <a:ext uri="{FF2B5EF4-FFF2-40B4-BE49-F238E27FC236}">
                <a16:creationId xmlns:a16="http://schemas.microsoft.com/office/drawing/2014/main" id="{2C714390-92D5-E648-B7C9-04AF88CA4A30}"/>
              </a:ext>
            </a:extLst>
          </p:cNvPr>
          <p:cNvCxnSpPr>
            <a:cxnSpLocks/>
            <a:endCxn id="39" idx="0"/>
          </p:cNvCxnSpPr>
          <p:nvPr/>
        </p:nvCxnSpPr>
        <p:spPr>
          <a:xfrm>
            <a:off x="4696229" y="3309922"/>
            <a:ext cx="12441" cy="681996"/>
          </a:xfrm>
          <a:prstGeom prst="line">
            <a:avLst/>
          </a:prstGeom>
          <a:ln>
            <a:prstDash val="sysDot"/>
          </a:ln>
        </p:spPr>
        <p:style>
          <a:lnRef idx="3">
            <a:schemeClr val="accent1"/>
          </a:lnRef>
          <a:fillRef idx="0">
            <a:schemeClr val="accent1"/>
          </a:fillRef>
          <a:effectRef idx="2">
            <a:schemeClr val="accent1"/>
          </a:effectRef>
          <a:fontRef idx="minor">
            <a:schemeClr val="tx1"/>
          </a:fontRef>
        </p:style>
      </p:cxnSp>
      <p:sp>
        <p:nvSpPr>
          <p:cNvPr id="89" name="Oval 88">
            <a:extLst>
              <a:ext uri="{FF2B5EF4-FFF2-40B4-BE49-F238E27FC236}">
                <a16:creationId xmlns:a16="http://schemas.microsoft.com/office/drawing/2014/main" id="{3AC519BB-4F5A-A644-AC66-8D0E97E133B6}"/>
              </a:ext>
            </a:extLst>
          </p:cNvPr>
          <p:cNvSpPr/>
          <p:nvPr/>
        </p:nvSpPr>
        <p:spPr>
          <a:xfrm>
            <a:off x="3454367" y="2514648"/>
            <a:ext cx="1640308" cy="1591726"/>
          </a:xfrm>
          <a:prstGeom prst="ellipse">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0" name="TextBox 89">
            <a:extLst>
              <a:ext uri="{FF2B5EF4-FFF2-40B4-BE49-F238E27FC236}">
                <a16:creationId xmlns:a16="http://schemas.microsoft.com/office/drawing/2014/main" id="{EE35D97A-C2F7-294F-9C6F-96D26C229190}"/>
              </a:ext>
            </a:extLst>
          </p:cNvPr>
          <p:cNvSpPr txBox="1"/>
          <p:nvPr/>
        </p:nvSpPr>
        <p:spPr>
          <a:xfrm>
            <a:off x="4101770" y="2679723"/>
            <a:ext cx="466794" cy="707886"/>
          </a:xfrm>
          <a:prstGeom prst="rect">
            <a:avLst/>
          </a:prstGeom>
          <a:noFill/>
        </p:spPr>
        <p:txBody>
          <a:bodyPr wrap="none" rtlCol="0">
            <a:spAutoFit/>
          </a:bodyPr>
          <a:lstStyle/>
          <a:p>
            <a:r>
              <a:rPr lang="en-US" sz="4000" b="1" dirty="0">
                <a:solidFill>
                  <a:srgbClr val="FF0000"/>
                </a:solidFill>
              </a:rPr>
              <a:t>X</a:t>
            </a:r>
          </a:p>
        </p:txBody>
      </p:sp>
      <p:sp>
        <p:nvSpPr>
          <p:cNvPr id="94" name="Frame 93">
            <a:extLst>
              <a:ext uri="{FF2B5EF4-FFF2-40B4-BE49-F238E27FC236}">
                <a16:creationId xmlns:a16="http://schemas.microsoft.com/office/drawing/2014/main" id="{939460C4-8438-E447-8E97-8421EB9DAE8A}"/>
              </a:ext>
            </a:extLst>
          </p:cNvPr>
          <p:cNvSpPr/>
          <p:nvPr/>
        </p:nvSpPr>
        <p:spPr>
          <a:xfrm>
            <a:off x="6914377" y="3664394"/>
            <a:ext cx="5118777" cy="1886015"/>
          </a:xfrm>
          <a:prstGeom prst="frame">
            <a:avLst>
              <a:gd name="adj1" fmla="val 227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7" name="Content Placeholder 4">
            <a:extLst>
              <a:ext uri="{FF2B5EF4-FFF2-40B4-BE49-F238E27FC236}">
                <a16:creationId xmlns:a16="http://schemas.microsoft.com/office/drawing/2014/main" id="{95599551-D588-7747-AB7D-870CCE63C631}"/>
              </a:ext>
            </a:extLst>
          </p:cNvPr>
          <p:cNvSpPr txBox="1">
            <a:spLocks/>
          </p:cNvSpPr>
          <p:nvPr/>
        </p:nvSpPr>
        <p:spPr>
          <a:xfrm>
            <a:off x="815970" y="1497652"/>
            <a:ext cx="5181600" cy="1200433"/>
          </a:xfrm>
          <a:prstGeom prst="rect">
            <a:avLst/>
          </a:prstGeom>
        </p:spPr>
        <p:txBody>
          <a:bodyPr vert="horz" lIns="91440" tIns="45720" rIns="91440" bIns="45720" rtlCol="0">
            <a:normAutofit fontScale="85000" lnSpcReduction="10000"/>
          </a:bodyPr>
          <a:lstStyle>
            <a:lvl1pPr marL="228600" indent="-228600" algn="just" defTabSz="914400" rtl="0" eaLnBrk="1" latinLnBrk="0" hangingPunct="1">
              <a:lnSpc>
                <a:spcPct val="90000"/>
              </a:lnSpc>
              <a:spcBef>
                <a:spcPts val="1000"/>
              </a:spcBef>
              <a:buFont typeface="Arial"/>
              <a:buChar char="•"/>
              <a:defRPr lang="en-US" sz="2800" b="0" kern="1200" dirty="0" smtClean="0">
                <a:solidFill>
                  <a:srgbClr val="8A2626"/>
                </a:solidFill>
                <a:latin typeface="Swis721 Cn BT" panose="020B0506020202030204" pitchFamily="34" charset="0"/>
                <a:ea typeface="+mj-ea"/>
                <a:cs typeface="+mj-cs"/>
              </a:defRPr>
            </a:lvl1pPr>
            <a:lvl2pPr marL="685800" indent="-228600" algn="just" defTabSz="914400" rtl="0" eaLnBrk="1" latinLnBrk="0" hangingPunct="1">
              <a:lnSpc>
                <a:spcPct val="90000"/>
              </a:lnSpc>
              <a:spcBef>
                <a:spcPts val="500"/>
              </a:spcBef>
              <a:buFont typeface="Arial"/>
              <a:buChar char="•"/>
              <a:defRPr lang="en-US" sz="2800" b="0" kern="1200" dirty="0" smtClean="0">
                <a:solidFill>
                  <a:srgbClr val="8A2626"/>
                </a:solidFill>
                <a:latin typeface="Swis721 Cn BT" panose="020B0506020202030204" pitchFamily="34" charset="0"/>
                <a:ea typeface="+mj-ea"/>
                <a:cs typeface="+mj-cs"/>
              </a:defRPr>
            </a:lvl2pPr>
            <a:lvl3pPr marL="1143000" indent="-228600" algn="just" defTabSz="914400" rtl="0" eaLnBrk="1" latinLnBrk="0" hangingPunct="1">
              <a:lnSpc>
                <a:spcPct val="90000"/>
              </a:lnSpc>
              <a:spcBef>
                <a:spcPts val="500"/>
              </a:spcBef>
              <a:buFont typeface="Arial"/>
              <a:buChar char="•"/>
              <a:defRPr lang="en-US" sz="2800" b="0" kern="1200" dirty="0" smtClean="0">
                <a:solidFill>
                  <a:srgbClr val="8A2626"/>
                </a:solidFill>
                <a:latin typeface="Swis721 Cn BT" panose="020B0506020202030204" pitchFamily="34" charset="0"/>
                <a:ea typeface="+mj-ea"/>
                <a:cs typeface="+mj-cs"/>
              </a:defRPr>
            </a:lvl3pPr>
            <a:lvl4pPr marL="1600200" indent="-228600" algn="just" defTabSz="914400" rtl="0" eaLnBrk="1" latinLnBrk="0" hangingPunct="1">
              <a:lnSpc>
                <a:spcPct val="90000"/>
              </a:lnSpc>
              <a:spcBef>
                <a:spcPts val="500"/>
              </a:spcBef>
              <a:buFont typeface="Arial"/>
              <a:buChar char="•"/>
              <a:defRPr lang="en-US" sz="2800" b="0" kern="1200" dirty="0" smtClean="0">
                <a:solidFill>
                  <a:srgbClr val="8A2626"/>
                </a:solidFill>
                <a:latin typeface="Swis721 Cn BT" panose="020B0506020202030204" pitchFamily="34" charset="0"/>
                <a:ea typeface="+mj-ea"/>
                <a:cs typeface="+mj-cs"/>
              </a:defRPr>
            </a:lvl4pPr>
            <a:lvl5pPr marL="2057400" indent="-228600" algn="just" defTabSz="914400" rtl="0" eaLnBrk="1" latinLnBrk="0" hangingPunct="1">
              <a:lnSpc>
                <a:spcPct val="90000"/>
              </a:lnSpc>
              <a:spcBef>
                <a:spcPts val="500"/>
              </a:spcBef>
              <a:buFont typeface="Arial"/>
              <a:buChar char="•"/>
              <a:defRPr lang="pt-BR" sz="2800" b="0" kern="1200" dirty="0" smtClean="0">
                <a:solidFill>
                  <a:srgbClr val="8A2626"/>
                </a:solidFill>
                <a:latin typeface="Swis721 Cn BT" panose="020B0506020202030204" pitchFamily="34" charset="0"/>
                <a:ea typeface="+mj-ea"/>
                <a:cs typeface="+mj-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a:t>When the winner node and a given labeled sample have different classes and a new valid winner is found:</a:t>
            </a:r>
          </a:p>
        </p:txBody>
      </p:sp>
      <p:sp>
        <p:nvSpPr>
          <p:cNvPr id="32" name="TextBox 31">
            <a:extLst>
              <a:ext uri="{FF2B5EF4-FFF2-40B4-BE49-F238E27FC236}">
                <a16:creationId xmlns:a16="http://schemas.microsoft.com/office/drawing/2014/main" id="{692CED05-20EF-7443-AE38-5A39EB89F6AD}"/>
              </a:ext>
            </a:extLst>
          </p:cNvPr>
          <p:cNvSpPr txBox="1"/>
          <p:nvPr/>
        </p:nvSpPr>
        <p:spPr>
          <a:xfrm>
            <a:off x="2270162" y="5066453"/>
            <a:ext cx="1770036" cy="369332"/>
          </a:xfrm>
          <a:prstGeom prst="rect">
            <a:avLst/>
          </a:prstGeom>
          <a:noFill/>
        </p:spPr>
        <p:txBody>
          <a:bodyPr wrap="none" rtlCol="0">
            <a:spAutoFit/>
          </a:bodyPr>
          <a:lstStyle/>
          <a:p>
            <a:r>
              <a:rPr lang="en-US" dirty="0"/>
              <a:t>Nodes of Class 1 </a:t>
            </a:r>
          </a:p>
        </p:txBody>
      </p:sp>
      <p:sp>
        <p:nvSpPr>
          <p:cNvPr id="33" name="TextBox 32">
            <a:extLst>
              <a:ext uri="{FF2B5EF4-FFF2-40B4-BE49-F238E27FC236}">
                <a16:creationId xmlns:a16="http://schemas.microsoft.com/office/drawing/2014/main" id="{A15F2403-8F90-F546-A07F-B0825F139C4A}"/>
              </a:ext>
            </a:extLst>
          </p:cNvPr>
          <p:cNvSpPr txBox="1"/>
          <p:nvPr/>
        </p:nvSpPr>
        <p:spPr>
          <a:xfrm>
            <a:off x="2270161" y="5505719"/>
            <a:ext cx="1770036" cy="369332"/>
          </a:xfrm>
          <a:prstGeom prst="rect">
            <a:avLst/>
          </a:prstGeom>
          <a:noFill/>
        </p:spPr>
        <p:txBody>
          <a:bodyPr wrap="none" rtlCol="0">
            <a:spAutoFit/>
          </a:bodyPr>
          <a:lstStyle/>
          <a:p>
            <a:r>
              <a:rPr lang="en-US" dirty="0"/>
              <a:t>Nodes of Class 2 </a:t>
            </a:r>
          </a:p>
        </p:txBody>
      </p:sp>
      <p:sp>
        <p:nvSpPr>
          <p:cNvPr id="34" name="TextBox 33">
            <a:extLst>
              <a:ext uri="{FF2B5EF4-FFF2-40B4-BE49-F238E27FC236}">
                <a16:creationId xmlns:a16="http://schemas.microsoft.com/office/drawing/2014/main" id="{3D0E853F-39AA-0C40-BA4E-AF0047F31C1B}"/>
              </a:ext>
            </a:extLst>
          </p:cNvPr>
          <p:cNvSpPr txBox="1"/>
          <p:nvPr/>
        </p:nvSpPr>
        <p:spPr>
          <a:xfrm>
            <a:off x="2270160" y="5944985"/>
            <a:ext cx="2587118" cy="369332"/>
          </a:xfrm>
          <a:prstGeom prst="rect">
            <a:avLst/>
          </a:prstGeom>
          <a:noFill/>
        </p:spPr>
        <p:txBody>
          <a:bodyPr wrap="none" rtlCol="0">
            <a:spAutoFit/>
          </a:bodyPr>
          <a:lstStyle/>
          <a:p>
            <a:r>
              <a:rPr lang="en-US" dirty="0"/>
              <a:t>Nodes of Undefined Class</a:t>
            </a:r>
          </a:p>
        </p:txBody>
      </p:sp>
      <mc:AlternateContent xmlns:mc="http://schemas.openxmlformats.org/markup-compatibility/2006" xmlns:a14="http://schemas.microsoft.com/office/drawing/2010/main">
        <mc:Choice Requires="a14">
          <p:sp>
            <p:nvSpPr>
              <p:cNvPr id="63" name="Retângulo 22">
                <a:extLst>
                  <a:ext uri="{FF2B5EF4-FFF2-40B4-BE49-F238E27FC236}">
                    <a16:creationId xmlns:a16="http://schemas.microsoft.com/office/drawing/2014/main" id="{3D668ED3-1FF2-184A-8DE4-43E921EBD6DB}"/>
                  </a:ext>
                </a:extLst>
              </p:cNvPr>
              <p:cNvSpPr/>
              <p:nvPr/>
            </p:nvSpPr>
            <p:spPr>
              <a:xfrm>
                <a:off x="3099820" y="4543933"/>
                <a:ext cx="471026" cy="39299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000" b="1" i="1" dirty="0" smtClean="0">
                              <a:solidFill>
                                <a:schemeClr val="accent3">
                                  <a:lumMod val="75000"/>
                                </a:schemeClr>
                              </a:solidFill>
                              <a:latin typeface="Cambria Math" panose="02040503050406030204" pitchFamily="18" charset="0"/>
                            </a:rPr>
                          </m:ctrlPr>
                        </m:sSubPr>
                        <m:e>
                          <m:r>
                            <a:rPr lang="en-US" sz="2000" b="1" i="1" dirty="0" smtClean="0">
                              <a:solidFill>
                                <a:schemeClr val="accent3">
                                  <a:lumMod val="75000"/>
                                </a:schemeClr>
                              </a:solidFill>
                              <a:latin typeface="Cambria Math" panose="02040503050406030204" pitchFamily="18" charset="0"/>
                            </a:rPr>
                            <m:t>𝒂</m:t>
                          </m:r>
                        </m:e>
                        <m:sub>
                          <m:r>
                            <a:rPr lang="en-US" sz="2000" b="1" i="1" dirty="0" smtClean="0">
                              <a:solidFill>
                                <a:schemeClr val="accent3">
                                  <a:lumMod val="75000"/>
                                </a:schemeClr>
                              </a:solidFill>
                              <a:latin typeface="Cambria Math" panose="02040503050406030204" pitchFamily="18" charset="0"/>
                            </a:rPr>
                            <m:t>𝒕</m:t>
                          </m:r>
                        </m:sub>
                      </m:sSub>
                    </m:oMath>
                  </m:oMathPara>
                </a14:m>
                <a:endParaRPr lang="pt-BR" sz="2000" b="1" baseline="30000" dirty="0">
                  <a:solidFill>
                    <a:schemeClr val="accent3">
                      <a:lumMod val="75000"/>
                    </a:schemeClr>
                  </a:solidFill>
                </a:endParaRPr>
              </a:p>
            </p:txBody>
          </p:sp>
        </mc:Choice>
        <mc:Fallback xmlns="">
          <p:sp>
            <p:nvSpPr>
              <p:cNvPr id="63" name="Retângulo 22">
                <a:extLst>
                  <a:ext uri="{FF2B5EF4-FFF2-40B4-BE49-F238E27FC236}">
                    <a16:creationId xmlns:a16="http://schemas.microsoft.com/office/drawing/2014/main" id="{3D668ED3-1FF2-184A-8DE4-43E921EBD6DB}"/>
                  </a:ext>
                </a:extLst>
              </p:cNvPr>
              <p:cNvSpPr>
                <a:spLocks noRot="1" noChangeAspect="1" noMove="1" noResize="1" noEditPoints="1" noAdjustHandles="1" noChangeArrowheads="1" noChangeShapeType="1" noTextEdit="1"/>
              </p:cNvSpPr>
              <p:nvPr/>
            </p:nvSpPr>
            <p:spPr>
              <a:xfrm>
                <a:off x="3099820" y="4543933"/>
                <a:ext cx="471026" cy="392993"/>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193027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2"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blinds(horizontal)">
                                      <p:cBhvr>
                                        <p:cTn id="7" dur="500"/>
                                        <p:tgtEl>
                                          <p:spTgt spid="36"/>
                                        </p:tgtEl>
                                      </p:cBhvr>
                                    </p:animEffect>
                                  </p:childTnLst>
                                </p:cTn>
                              </p:par>
                              <p:par>
                                <p:cTn id="8" presetID="3" presetClass="entr" presetSubtype="10" fill="hold" grpId="1" nodeType="withEffect">
                                  <p:stCondLst>
                                    <p:cond delay="0"/>
                                  </p:stCondLst>
                                  <p:childTnLst>
                                    <p:set>
                                      <p:cBhvr>
                                        <p:cTn id="9" dur="1" fill="hold">
                                          <p:stCondLst>
                                            <p:cond delay="0"/>
                                          </p:stCondLst>
                                        </p:cTn>
                                        <p:tgtEl>
                                          <p:spTgt spid="37"/>
                                        </p:tgtEl>
                                        <p:attrNameLst>
                                          <p:attrName>style.visibility</p:attrName>
                                        </p:attrNameLst>
                                      </p:cBhvr>
                                      <p:to>
                                        <p:strVal val="visible"/>
                                      </p:to>
                                    </p:set>
                                    <p:animEffect transition="in" filter="blinds(horizontal)">
                                      <p:cBhvr>
                                        <p:cTn id="10" dur="500"/>
                                        <p:tgtEl>
                                          <p:spTgt spid="37"/>
                                        </p:tgtEl>
                                      </p:cBhvr>
                                    </p:animEffect>
                                  </p:childTnLst>
                                </p:cTn>
                              </p:par>
                              <p:par>
                                <p:cTn id="11" presetID="3" presetClass="entr" presetSubtype="10" fill="hold" grpId="2" nodeType="with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blinds(horizontal)">
                                      <p:cBhvr>
                                        <p:cTn id="13" dur="500"/>
                                        <p:tgtEl>
                                          <p:spTgt spid="38"/>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39"/>
                                        </p:tgtEl>
                                        <p:attrNameLst>
                                          <p:attrName>style.visibility</p:attrName>
                                        </p:attrNameLst>
                                      </p:cBhvr>
                                      <p:to>
                                        <p:strVal val="visible"/>
                                      </p:to>
                                    </p:set>
                                    <p:animEffect transition="in" filter="blinds(horizontal)">
                                      <p:cBhvr>
                                        <p:cTn id="16" dur="500"/>
                                        <p:tgtEl>
                                          <p:spTgt spid="39"/>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40"/>
                                        </p:tgtEl>
                                        <p:attrNameLst>
                                          <p:attrName>style.visibility</p:attrName>
                                        </p:attrNameLst>
                                      </p:cBhvr>
                                      <p:to>
                                        <p:strVal val="visible"/>
                                      </p:to>
                                    </p:set>
                                    <p:animEffect transition="in" filter="blinds(horizontal)">
                                      <p:cBhvr>
                                        <p:cTn id="19" dur="500"/>
                                        <p:tgtEl>
                                          <p:spTgt spid="40"/>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41"/>
                                        </p:tgtEl>
                                        <p:attrNameLst>
                                          <p:attrName>style.visibility</p:attrName>
                                        </p:attrNameLst>
                                      </p:cBhvr>
                                      <p:to>
                                        <p:strVal val="visible"/>
                                      </p:to>
                                    </p:set>
                                    <p:animEffect transition="in" filter="blinds(horizontal)">
                                      <p:cBhvr>
                                        <p:cTn id="22" dur="500"/>
                                        <p:tgtEl>
                                          <p:spTgt spid="41"/>
                                        </p:tgtEl>
                                      </p:cBhvr>
                                    </p:animEffect>
                                  </p:childTnLst>
                                </p:cTn>
                              </p:par>
                              <p:par>
                                <p:cTn id="23" presetID="3" presetClass="entr" presetSubtype="10" fill="hold" nodeType="withEffect">
                                  <p:stCondLst>
                                    <p:cond delay="0"/>
                                  </p:stCondLst>
                                  <p:childTnLst>
                                    <p:set>
                                      <p:cBhvr>
                                        <p:cTn id="24" dur="1" fill="hold">
                                          <p:stCondLst>
                                            <p:cond delay="0"/>
                                          </p:stCondLst>
                                        </p:cTn>
                                        <p:tgtEl>
                                          <p:spTgt spid="42"/>
                                        </p:tgtEl>
                                        <p:attrNameLst>
                                          <p:attrName>style.visibility</p:attrName>
                                        </p:attrNameLst>
                                      </p:cBhvr>
                                      <p:to>
                                        <p:strVal val="visible"/>
                                      </p:to>
                                    </p:set>
                                    <p:animEffect transition="in" filter="blinds(horizontal)">
                                      <p:cBhvr>
                                        <p:cTn id="25" dur="500"/>
                                        <p:tgtEl>
                                          <p:spTgt spid="42"/>
                                        </p:tgtEl>
                                      </p:cBhvr>
                                    </p:animEffect>
                                  </p:childTnLst>
                                </p:cTn>
                              </p:par>
                              <p:par>
                                <p:cTn id="26" presetID="3" presetClass="entr" presetSubtype="10" fill="hold" nodeType="withEffect">
                                  <p:stCondLst>
                                    <p:cond delay="0"/>
                                  </p:stCondLst>
                                  <p:childTnLst>
                                    <p:set>
                                      <p:cBhvr>
                                        <p:cTn id="27" dur="1" fill="hold">
                                          <p:stCondLst>
                                            <p:cond delay="0"/>
                                          </p:stCondLst>
                                        </p:cTn>
                                        <p:tgtEl>
                                          <p:spTgt spid="43"/>
                                        </p:tgtEl>
                                        <p:attrNameLst>
                                          <p:attrName>style.visibility</p:attrName>
                                        </p:attrNameLst>
                                      </p:cBhvr>
                                      <p:to>
                                        <p:strVal val="visible"/>
                                      </p:to>
                                    </p:set>
                                    <p:animEffect transition="in" filter="blinds(horizontal)">
                                      <p:cBhvr>
                                        <p:cTn id="28" dur="500"/>
                                        <p:tgtEl>
                                          <p:spTgt spid="43"/>
                                        </p:tgtEl>
                                      </p:cBhvr>
                                    </p:animEffect>
                                  </p:childTnLst>
                                </p:cTn>
                              </p:par>
                              <p:par>
                                <p:cTn id="29" presetID="3" presetClass="entr" presetSubtype="10" fill="hold" grpId="0" nodeType="withEffect">
                                  <p:stCondLst>
                                    <p:cond delay="0"/>
                                  </p:stCondLst>
                                  <p:childTnLst>
                                    <p:set>
                                      <p:cBhvr>
                                        <p:cTn id="30" dur="1" fill="hold">
                                          <p:stCondLst>
                                            <p:cond delay="0"/>
                                          </p:stCondLst>
                                        </p:cTn>
                                        <p:tgtEl>
                                          <p:spTgt spid="45"/>
                                        </p:tgtEl>
                                        <p:attrNameLst>
                                          <p:attrName>style.visibility</p:attrName>
                                        </p:attrNameLst>
                                      </p:cBhvr>
                                      <p:to>
                                        <p:strVal val="visible"/>
                                      </p:to>
                                    </p:set>
                                    <p:animEffect transition="in" filter="blinds(horizontal)">
                                      <p:cBhvr>
                                        <p:cTn id="31" dur="500"/>
                                        <p:tgtEl>
                                          <p:spTgt spid="45"/>
                                        </p:tgtEl>
                                      </p:cBhvr>
                                    </p:animEffect>
                                  </p:childTnLst>
                                </p:cTn>
                              </p:par>
                              <p:par>
                                <p:cTn id="32" presetID="3" presetClass="entr" presetSubtype="10" fill="hold" grpId="1" nodeType="withEffect">
                                  <p:stCondLst>
                                    <p:cond delay="0"/>
                                  </p:stCondLst>
                                  <p:childTnLst>
                                    <p:set>
                                      <p:cBhvr>
                                        <p:cTn id="33" dur="1" fill="hold">
                                          <p:stCondLst>
                                            <p:cond delay="0"/>
                                          </p:stCondLst>
                                        </p:cTn>
                                        <p:tgtEl>
                                          <p:spTgt spid="50"/>
                                        </p:tgtEl>
                                        <p:attrNameLst>
                                          <p:attrName>style.visibility</p:attrName>
                                        </p:attrNameLst>
                                      </p:cBhvr>
                                      <p:to>
                                        <p:strVal val="visible"/>
                                      </p:to>
                                    </p:set>
                                    <p:animEffect transition="in" filter="blinds(horizontal)">
                                      <p:cBhvr>
                                        <p:cTn id="34" dur="500"/>
                                        <p:tgtEl>
                                          <p:spTgt spid="50"/>
                                        </p:tgtEl>
                                      </p:cBhvr>
                                    </p:animEffect>
                                  </p:childTnLst>
                                </p:cTn>
                              </p:par>
                              <p:par>
                                <p:cTn id="35" presetID="3" presetClass="entr" presetSubtype="10" fill="hold" grpId="1" nodeType="withEffect">
                                  <p:stCondLst>
                                    <p:cond delay="0"/>
                                  </p:stCondLst>
                                  <p:childTnLst>
                                    <p:set>
                                      <p:cBhvr>
                                        <p:cTn id="36" dur="1" fill="hold">
                                          <p:stCondLst>
                                            <p:cond delay="0"/>
                                          </p:stCondLst>
                                        </p:cTn>
                                        <p:tgtEl>
                                          <p:spTgt spid="51"/>
                                        </p:tgtEl>
                                        <p:attrNameLst>
                                          <p:attrName>style.visibility</p:attrName>
                                        </p:attrNameLst>
                                      </p:cBhvr>
                                      <p:to>
                                        <p:strVal val="visible"/>
                                      </p:to>
                                    </p:set>
                                    <p:animEffect transition="in" filter="blinds(horizontal)">
                                      <p:cBhvr>
                                        <p:cTn id="37" dur="500"/>
                                        <p:tgtEl>
                                          <p:spTgt spid="51"/>
                                        </p:tgtEl>
                                      </p:cBhvr>
                                    </p:animEffect>
                                  </p:childTnLst>
                                </p:cTn>
                              </p:par>
                              <p:par>
                                <p:cTn id="38" presetID="3" presetClass="entr" presetSubtype="10" fill="hold" grpId="1" nodeType="withEffect">
                                  <p:stCondLst>
                                    <p:cond delay="0"/>
                                  </p:stCondLst>
                                  <p:childTnLst>
                                    <p:set>
                                      <p:cBhvr>
                                        <p:cTn id="39" dur="1" fill="hold">
                                          <p:stCondLst>
                                            <p:cond delay="0"/>
                                          </p:stCondLst>
                                        </p:cTn>
                                        <p:tgtEl>
                                          <p:spTgt spid="52"/>
                                        </p:tgtEl>
                                        <p:attrNameLst>
                                          <p:attrName>style.visibility</p:attrName>
                                        </p:attrNameLst>
                                      </p:cBhvr>
                                      <p:to>
                                        <p:strVal val="visible"/>
                                      </p:to>
                                    </p:set>
                                    <p:animEffect transition="in" filter="blinds(horizontal)">
                                      <p:cBhvr>
                                        <p:cTn id="40" dur="500"/>
                                        <p:tgtEl>
                                          <p:spTgt spid="52"/>
                                        </p:tgtEl>
                                      </p:cBhvr>
                                    </p:animEffect>
                                  </p:childTnLst>
                                </p:cTn>
                              </p:par>
                              <p:par>
                                <p:cTn id="41" presetID="3" presetClass="entr" presetSubtype="10" fill="hold" grpId="0" nodeType="withEffect">
                                  <p:stCondLst>
                                    <p:cond delay="0"/>
                                  </p:stCondLst>
                                  <p:childTnLst>
                                    <p:set>
                                      <p:cBhvr>
                                        <p:cTn id="42" dur="1" fill="hold">
                                          <p:stCondLst>
                                            <p:cond delay="0"/>
                                          </p:stCondLst>
                                        </p:cTn>
                                        <p:tgtEl>
                                          <p:spTgt spid="32"/>
                                        </p:tgtEl>
                                        <p:attrNameLst>
                                          <p:attrName>style.visibility</p:attrName>
                                        </p:attrNameLst>
                                      </p:cBhvr>
                                      <p:to>
                                        <p:strVal val="visible"/>
                                      </p:to>
                                    </p:set>
                                    <p:animEffect transition="in" filter="blinds(horizontal)">
                                      <p:cBhvr>
                                        <p:cTn id="43" dur="500"/>
                                        <p:tgtEl>
                                          <p:spTgt spid="32"/>
                                        </p:tgtEl>
                                      </p:cBhvr>
                                    </p:animEffect>
                                  </p:childTnLst>
                                </p:cTn>
                              </p:par>
                              <p:par>
                                <p:cTn id="44" presetID="3" presetClass="entr" presetSubtype="10" fill="hold" grpId="0" nodeType="withEffect">
                                  <p:stCondLst>
                                    <p:cond delay="0"/>
                                  </p:stCondLst>
                                  <p:childTnLst>
                                    <p:set>
                                      <p:cBhvr>
                                        <p:cTn id="45" dur="1" fill="hold">
                                          <p:stCondLst>
                                            <p:cond delay="0"/>
                                          </p:stCondLst>
                                        </p:cTn>
                                        <p:tgtEl>
                                          <p:spTgt spid="33"/>
                                        </p:tgtEl>
                                        <p:attrNameLst>
                                          <p:attrName>style.visibility</p:attrName>
                                        </p:attrNameLst>
                                      </p:cBhvr>
                                      <p:to>
                                        <p:strVal val="visible"/>
                                      </p:to>
                                    </p:set>
                                    <p:animEffect transition="in" filter="blinds(horizontal)">
                                      <p:cBhvr>
                                        <p:cTn id="46" dur="500"/>
                                        <p:tgtEl>
                                          <p:spTgt spid="33"/>
                                        </p:tgtEl>
                                      </p:cBhvr>
                                    </p:animEffect>
                                  </p:childTnLst>
                                </p:cTn>
                              </p:par>
                              <p:par>
                                <p:cTn id="47" presetID="3" presetClass="entr" presetSubtype="10" fill="hold" grpId="0" nodeType="withEffect">
                                  <p:stCondLst>
                                    <p:cond delay="0"/>
                                  </p:stCondLst>
                                  <p:childTnLst>
                                    <p:set>
                                      <p:cBhvr>
                                        <p:cTn id="48" dur="1" fill="hold">
                                          <p:stCondLst>
                                            <p:cond delay="0"/>
                                          </p:stCondLst>
                                        </p:cTn>
                                        <p:tgtEl>
                                          <p:spTgt spid="34"/>
                                        </p:tgtEl>
                                        <p:attrNameLst>
                                          <p:attrName>style.visibility</p:attrName>
                                        </p:attrNameLst>
                                      </p:cBhvr>
                                      <p:to>
                                        <p:strVal val="visible"/>
                                      </p:to>
                                    </p:set>
                                    <p:animEffect transition="in" filter="blinds(horizontal)">
                                      <p:cBhvr>
                                        <p:cTn id="49" dur="500"/>
                                        <p:tgtEl>
                                          <p:spTgt spid="34"/>
                                        </p:tgtEl>
                                      </p:cBhvr>
                                    </p:animEffect>
                                  </p:childTnLst>
                                </p:cTn>
                              </p:par>
                              <p:par>
                                <p:cTn id="50" presetID="3" presetClass="entr" presetSubtype="10" fill="hold" nodeType="withEffect">
                                  <p:stCondLst>
                                    <p:cond delay="0"/>
                                  </p:stCondLst>
                                  <p:childTnLst>
                                    <p:set>
                                      <p:cBhvr>
                                        <p:cTn id="51" dur="1" fill="hold">
                                          <p:stCondLst>
                                            <p:cond delay="0"/>
                                          </p:stCondLst>
                                        </p:cTn>
                                        <p:tgtEl>
                                          <p:spTgt spid="53"/>
                                        </p:tgtEl>
                                        <p:attrNameLst>
                                          <p:attrName>style.visibility</p:attrName>
                                        </p:attrNameLst>
                                      </p:cBhvr>
                                      <p:to>
                                        <p:strVal val="visible"/>
                                      </p:to>
                                    </p:set>
                                    <p:animEffect transition="in" filter="blinds(horizontal)">
                                      <p:cBhvr>
                                        <p:cTn id="52" dur="500"/>
                                        <p:tgtEl>
                                          <p:spTgt spid="53"/>
                                        </p:tgtEl>
                                      </p:cBhvr>
                                    </p:animEffect>
                                  </p:childTnLst>
                                </p:cTn>
                              </p:par>
                              <p:par>
                                <p:cTn id="53" presetID="3" presetClass="entr" presetSubtype="10" fill="hold" nodeType="withEffect">
                                  <p:stCondLst>
                                    <p:cond delay="0"/>
                                  </p:stCondLst>
                                  <p:childTnLst>
                                    <p:set>
                                      <p:cBhvr>
                                        <p:cTn id="54" dur="1" fill="hold">
                                          <p:stCondLst>
                                            <p:cond delay="0"/>
                                          </p:stCondLst>
                                        </p:cTn>
                                        <p:tgtEl>
                                          <p:spTgt spid="54"/>
                                        </p:tgtEl>
                                        <p:attrNameLst>
                                          <p:attrName>style.visibility</p:attrName>
                                        </p:attrNameLst>
                                      </p:cBhvr>
                                      <p:to>
                                        <p:strVal val="visible"/>
                                      </p:to>
                                    </p:set>
                                    <p:animEffect transition="in" filter="blinds(horizontal)">
                                      <p:cBhvr>
                                        <p:cTn id="55" dur="500"/>
                                        <p:tgtEl>
                                          <p:spTgt spid="54"/>
                                        </p:tgtEl>
                                      </p:cBhvr>
                                    </p:animEffect>
                                  </p:childTnLst>
                                </p:cTn>
                              </p:par>
                              <p:par>
                                <p:cTn id="56" presetID="3" presetClass="entr" presetSubtype="10" fill="hold" nodeType="withEffect">
                                  <p:stCondLst>
                                    <p:cond delay="0"/>
                                  </p:stCondLst>
                                  <p:childTnLst>
                                    <p:set>
                                      <p:cBhvr>
                                        <p:cTn id="57" dur="1" fill="hold">
                                          <p:stCondLst>
                                            <p:cond delay="0"/>
                                          </p:stCondLst>
                                        </p:cTn>
                                        <p:tgtEl>
                                          <p:spTgt spid="55"/>
                                        </p:tgtEl>
                                        <p:attrNameLst>
                                          <p:attrName>style.visibility</p:attrName>
                                        </p:attrNameLst>
                                      </p:cBhvr>
                                      <p:to>
                                        <p:strVal val="visible"/>
                                      </p:to>
                                    </p:set>
                                    <p:animEffect transition="in" filter="blinds(horizontal)">
                                      <p:cBhvr>
                                        <p:cTn id="58" dur="500"/>
                                        <p:tgtEl>
                                          <p:spTgt spid="55"/>
                                        </p:tgtEl>
                                      </p:cBhvr>
                                    </p:animEffect>
                                  </p:childTnLst>
                                </p:cTn>
                              </p:par>
                              <p:par>
                                <p:cTn id="59" presetID="3" presetClass="entr" presetSubtype="10" fill="hold" grpId="1" nodeType="withEffect">
                                  <p:stCondLst>
                                    <p:cond delay="0"/>
                                  </p:stCondLst>
                                  <p:childTnLst>
                                    <p:set>
                                      <p:cBhvr>
                                        <p:cTn id="60" dur="1" fill="hold">
                                          <p:stCondLst>
                                            <p:cond delay="0"/>
                                          </p:stCondLst>
                                        </p:cTn>
                                        <p:tgtEl>
                                          <p:spTgt spid="59"/>
                                        </p:tgtEl>
                                        <p:attrNameLst>
                                          <p:attrName>style.visibility</p:attrName>
                                        </p:attrNameLst>
                                      </p:cBhvr>
                                      <p:to>
                                        <p:strVal val="visible"/>
                                      </p:to>
                                    </p:set>
                                    <p:animEffect transition="in" filter="blinds(horizontal)">
                                      <p:cBhvr>
                                        <p:cTn id="61" dur="500"/>
                                        <p:tgtEl>
                                          <p:spTgt spid="59"/>
                                        </p:tgtEl>
                                      </p:cBhvr>
                                    </p:animEffect>
                                  </p:childTnLst>
                                </p:cTn>
                              </p:par>
                            </p:childTnLst>
                          </p:cTn>
                        </p:par>
                      </p:childTnLst>
                    </p:cTn>
                  </p:par>
                  <p:par>
                    <p:cTn id="62" fill="hold">
                      <p:stCondLst>
                        <p:cond delay="indefinite"/>
                      </p:stCondLst>
                      <p:childTnLst>
                        <p:par>
                          <p:cTn id="63" fill="hold">
                            <p:stCondLst>
                              <p:cond delay="0"/>
                            </p:stCondLst>
                            <p:childTnLst>
                              <p:par>
                                <p:cTn id="64" presetID="26" presetClass="emph" presetSubtype="0" fill="hold" grpId="0" nodeType="clickEffect">
                                  <p:stCondLst>
                                    <p:cond delay="0"/>
                                  </p:stCondLst>
                                  <p:childTnLst>
                                    <p:animEffect transition="out" filter="fade">
                                      <p:cBhvr>
                                        <p:cTn id="65" dur="500" tmFilter="0, 0; .2, .5; .8, .5; 1, 0"/>
                                        <p:tgtEl>
                                          <p:spTgt spid="37"/>
                                        </p:tgtEl>
                                      </p:cBhvr>
                                    </p:animEffect>
                                    <p:animScale>
                                      <p:cBhvr>
                                        <p:cTn id="66" dur="250" autoRev="1" fill="hold"/>
                                        <p:tgtEl>
                                          <p:spTgt spid="37"/>
                                        </p:tgtEl>
                                      </p:cBhvr>
                                      <p:by x="105000" y="105000"/>
                                    </p:animScale>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48"/>
                                        </p:tgtEl>
                                        <p:attrNameLst>
                                          <p:attrName>style.visibility</p:attrName>
                                        </p:attrNameLst>
                                      </p:cBhvr>
                                      <p:to>
                                        <p:strVal val="visible"/>
                                      </p:to>
                                    </p:set>
                                  </p:childTnLst>
                                </p:cTn>
                              </p:par>
                              <p:par>
                                <p:cTn id="71" presetID="1" presetClass="entr" presetSubtype="0" fill="hold" grpId="2" nodeType="withEffect">
                                  <p:stCondLst>
                                    <p:cond delay="0"/>
                                  </p:stCondLst>
                                  <p:childTnLst>
                                    <p:set>
                                      <p:cBhvr>
                                        <p:cTn id="72" dur="1" fill="hold">
                                          <p:stCondLst>
                                            <p:cond delay="0"/>
                                          </p:stCondLst>
                                        </p:cTn>
                                        <p:tgtEl>
                                          <p:spTgt spid="89"/>
                                        </p:tgtEl>
                                        <p:attrNameLst>
                                          <p:attrName>style.visibility</p:attrName>
                                        </p:attrNameLst>
                                      </p:cBhvr>
                                      <p:to>
                                        <p:strVal val="visible"/>
                                      </p:to>
                                    </p:set>
                                  </p:childTnLst>
                                </p:cTn>
                              </p:par>
                              <p:par>
                                <p:cTn id="73" presetID="3" presetClass="entr" presetSubtype="10" fill="hold" grpId="0" nodeType="withEffect">
                                  <p:stCondLst>
                                    <p:cond delay="0"/>
                                  </p:stCondLst>
                                  <p:childTnLst>
                                    <p:set>
                                      <p:cBhvr>
                                        <p:cTn id="74" dur="1" fill="hold">
                                          <p:stCondLst>
                                            <p:cond delay="0"/>
                                          </p:stCondLst>
                                        </p:cTn>
                                        <p:tgtEl>
                                          <p:spTgt spid="61"/>
                                        </p:tgtEl>
                                        <p:attrNameLst>
                                          <p:attrName>style.visibility</p:attrName>
                                        </p:attrNameLst>
                                      </p:cBhvr>
                                      <p:to>
                                        <p:strVal val="visible"/>
                                      </p:to>
                                    </p:set>
                                    <p:animEffect transition="in" filter="blinds(horizontal)">
                                      <p:cBhvr>
                                        <p:cTn id="75" dur="500"/>
                                        <p:tgtEl>
                                          <p:spTgt spid="61"/>
                                        </p:tgtEl>
                                      </p:cBhvr>
                                    </p:animEffect>
                                  </p:childTnLst>
                                </p:cTn>
                              </p:par>
                              <p:par>
                                <p:cTn id="76" presetID="3" presetClass="entr" presetSubtype="10" fill="hold" nodeType="withEffect">
                                  <p:stCondLst>
                                    <p:cond delay="0"/>
                                  </p:stCondLst>
                                  <p:childTnLst>
                                    <p:set>
                                      <p:cBhvr>
                                        <p:cTn id="77" dur="1" fill="hold">
                                          <p:stCondLst>
                                            <p:cond delay="0"/>
                                          </p:stCondLst>
                                        </p:cTn>
                                        <p:tgtEl>
                                          <p:spTgt spid="60"/>
                                        </p:tgtEl>
                                        <p:attrNameLst>
                                          <p:attrName>style.visibility</p:attrName>
                                        </p:attrNameLst>
                                      </p:cBhvr>
                                      <p:to>
                                        <p:strVal val="visible"/>
                                      </p:to>
                                    </p:set>
                                    <p:animEffect transition="in" filter="blinds(horizontal)">
                                      <p:cBhvr>
                                        <p:cTn id="78" dur="500"/>
                                        <p:tgtEl>
                                          <p:spTgt spid="60"/>
                                        </p:tgtEl>
                                      </p:cBhvr>
                                    </p:animEffect>
                                  </p:childTnLst>
                                </p:cTn>
                              </p:par>
                              <p:par>
                                <p:cTn id="79" presetID="8" presetClass="emph" presetSubtype="0" fill="hold" grpId="0" nodeType="withEffect">
                                  <p:stCondLst>
                                    <p:cond delay="0"/>
                                  </p:stCondLst>
                                  <p:childTnLst>
                                    <p:animRot by="5400000">
                                      <p:cBhvr>
                                        <p:cTn id="80" dur="500" fill="hold"/>
                                        <p:tgtEl>
                                          <p:spTgt spid="38"/>
                                        </p:tgtEl>
                                        <p:attrNameLst>
                                          <p:attrName>r</p:attrName>
                                        </p:attrNameLst>
                                      </p:cBhvr>
                                    </p:animRo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90"/>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xit" presetSubtype="0" fill="hold" grpId="1" nodeType="clickEffect">
                                  <p:stCondLst>
                                    <p:cond delay="0"/>
                                  </p:stCondLst>
                                  <p:childTnLst>
                                    <p:set>
                                      <p:cBhvr>
                                        <p:cTn id="88" dur="1" fill="hold">
                                          <p:stCondLst>
                                            <p:cond delay="0"/>
                                          </p:stCondLst>
                                        </p:cTn>
                                        <p:tgtEl>
                                          <p:spTgt spid="48"/>
                                        </p:tgtEl>
                                        <p:attrNameLst>
                                          <p:attrName>style.visibility</p:attrName>
                                        </p:attrNameLst>
                                      </p:cBhvr>
                                      <p:to>
                                        <p:strVal val="hidden"/>
                                      </p:to>
                                    </p:set>
                                  </p:childTnLst>
                                </p:cTn>
                              </p:par>
                              <p:par>
                                <p:cTn id="89" presetID="1" presetClass="exit" presetSubtype="0" fill="hold" grpId="3" nodeType="withEffect">
                                  <p:stCondLst>
                                    <p:cond delay="0"/>
                                  </p:stCondLst>
                                  <p:childTnLst>
                                    <p:set>
                                      <p:cBhvr>
                                        <p:cTn id="90" dur="1" fill="hold">
                                          <p:stCondLst>
                                            <p:cond delay="0"/>
                                          </p:stCondLst>
                                        </p:cTn>
                                        <p:tgtEl>
                                          <p:spTgt spid="89"/>
                                        </p:tgtEl>
                                        <p:attrNameLst>
                                          <p:attrName>style.visibility</p:attrName>
                                        </p:attrNameLst>
                                      </p:cBhvr>
                                      <p:to>
                                        <p:strVal val="hidden"/>
                                      </p:to>
                                    </p:set>
                                  </p:childTnLst>
                                </p:cTn>
                              </p:par>
                              <p:par>
                                <p:cTn id="91" presetID="1" presetClass="exit" presetSubtype="0" fill="hold" grpId="2" nodeType="withEffect">
                                  <p:stCondLst>
                                    <p:cond delay="0"/>
                                  </p:stCondLst>
                                  <p:childTnLst>
                                    <p:set>
                                      <p:cBhvr>
                                        <p:cTn id="92" dur="1" fill="hold">
                                          <p:stCondLst>
                                            <p:cond delay="0"/>
                                          </p:stCondLst>
                                        </p:cTn>
                                        <p:tgtEl>
                                          <p:spTgt spid="90"/>
                                        </p:tgtEl>
                                        <p:attrNameLst>
                                          <p:attrName>style.visibility</p:attrName>
                                        </p:attrNameLst>
                                      </p:cBhvr>
                                      <p:to>
                                        <p:strVal val="hidden"/>
                                      </p:to>
                                    </p:set>
                                  </p:childTnLst>
                                </p:cTn>
                              </p:par>
                              <p:par>
                                <p:cTn id="93" presetID="1" presetClass="entr" presetSubtype="0" fill="hold" grpId="0" nodeType="withEffect">
                                  <p:stCondLst>
                                    <p:cond delay="0"/>
                                  </p:stCondLst>
                                  <p:childTnLst>
                                    <p:set>
                                      <p:cBhvr>
                                        <p:cTn id="94" dur="1" fill="hold">
                                          <p:stCondLst>
                                            <p:cond delay="0"/>
                                          </p:stCondLst>
                                        </p:cTn>
                                        <p:tgtEl>
                                          <p:spTgt spid="49"/>
                                        </p:tgtEl>
                                        <p:attrNameLst>
                                          <p:attrName>style.visibility</p:attrName>
                                        </p:attrNameLst>
                                      </p:cBhvr>
                                      <p:to>
                                        <p:strVal val="visible"/>
                                      </p:to>
                                    </p:set>
                                  </p:childTnLst>
                                </p:cTn>
                              </p:par>
                              <p:par>
                                <p:cTn id="95" presetID="1" presetClass="entr" presetSubtype="0" fill="hold" grpId="1" nodeType="withEffect">
                                  <p:stCondLst>
                                    <p:cond delay="0"/>
                                  </p:stCondLst>
                                  <p:childTnLst>
                                    <p:set>
                                      <p:cBhvr>
                                        <p:cTn id="96" dur="1" fill="hold">
                                          <p:stCondLst>
                                            <p:cond delay="0"/>
                                          </p:stCondLst>
                                        </p:cTn>
                                        <p:tgtEl>
                                          <p:spTgt spid="47"/>
                                        </p:tgtEl>
                                        <p:attrNameLst>
                                          <p:attrName>style.visibility</p:attrName>
                                        </p:attrNameLst>
                                      </p:cBhvr>
                                      <p:to>
                                        <p:strVal val="visible"/>
                                      </p:to>
                                    </p:set>
                                  </p:childTnLst>
                                </p:cTn>
                              </p:par>
                              <p:par>
                                <p:cTn id="97" presetID="1" presetClass="exit" presetSubtype="0" fill="hold" nodeType="withEffect">
                                  <p:stCondLst>
                                    <p:cond delay="0"/>
                                  </p:stCondLst>
                                  <p:childTnLst>
                                    <p:set>
                                      <p:cBhvr>
                                        <p:cTn id="98" dur="1" fill="hold">
                                          <p:stCondLst>
                                            <p:cond delay="0"/>
                                          </p:stCondLst>
                                        </p:cTn>
                                        <p:tgtEl>
                                          <p:spTgt spid="60"/>
                                        </p:tgtEl>
                                        <p:attrNameLst>
                                          <p:attrName>style.visibility</p:attrName>
                                        </p:attrNameLst>
                                      </p:cBhvr>
                                      <p:to>
                                        <p:strVal val="hidden"/>
                                      </p:to>
                                    </p:set>
                                  </p:childTnLst>
                                </p:cTn>
                              </p:par>
                              <p:par>
                                <p:cTn id="99" presetID="1" presetClass="exit" presetSubtype="0" fill="hold" grpId="1" nodeType="withEffect">
                                  <p:stCondLst>
                                    <p:cond delay="0"/>
                                  </p:stCondLst>
                                  <p:childTnLst>
                                    <p:set>
                                      <p:cBhvr>
                                        <p:cTn id="100" dur="1" fill="hold">
                                          <p:stCondLst>
                                            <p:cond delay="0"/>
                                          </p:stCondLst>
                                        </p:cTn>
                                        <p:tgtEl>
                                          <p:spTgt spid="61"/>
                                        </p:tgtEl>
                                        <p:attrNameLst>
                                          <p:attrName>style.visibility</p:attrName>
                                        </p:attrNameLst>
                                      </p:cBhvr>
                                      <p:to>
                                        <p:strVal val="hidden"/>
                                      </p:to>
                                    </p:set>
                                  </p:childTnLst>
                                </p:cTn>
                              </p:par>
                              <p:par>
                                <p:cTn id="101" presetID="3" presetClass="entr" presetSubtype="10" fill="hold" grpId="0" nodeType="withEffect">
                                  <p:stCondLst>
                                    <p:cond delay="0"/>
                                  </p:stCondLst>
                                  <p:childTnLst>
                                    <p:set>
                                      <p:cBhvr>
                                        <p:cTn id="102" dur="1" fill="hold">
                                          <p:stCondLst>
                                            <p:cond delay="0"/>
                                          </p:stCondLst>
                                        </p:cTn>
                                        <p:tgtEl>
                                          <p:spTgt spid="63"/>
                                        </p:tgtEl>
                                        <p:attrNameLst>
                                          <p:attrName>style.visibility</p:attrName>
                                        </p:attrNameLst>
                                      </p:cBhvr>
                                      <p:to>
                                        <p:strVal val="visible"/>
                                      </p:to>
                                    </p:set>
                                    <p:animEffect transition="in" filter="blinds(horizontal)">
                                      <p:cBhvr>
                                        <p:cTn id="103" dur="500"/>
                                        <p:tgtEl>
                                          <p:spTgt spid="63"/>
                                        </p:tgtEl>
                                      </p:cBhvr>
                                    </p:animEffect>
                                  </p:childTnLst>
                                </p:cTn>
                              </p:par>
                              <p:par>
                                <p:cTn id="104" presetID="3" presetClass="entr" presetSubtype="10" fill="hold" nodeType="withEffect">
                                  <p:stCondLst>
                                    <p:cond delay="0"/>
                                  </p:stCondLst>
                                  <p:childTnLst>
                                    <p:set>
                                      <p:cBhvr>
                                        <p:cTn id="105" dur="1" fill="hold">
                                          <p:stCondLst>
                                            <p:cond delay="0"/>
                                          </p:stCondLst>
                                        </p:cTn>
                                        <p:tgtEl>
                                          <p:spTgt spid="62"/>
                                        </p:tgtEl>
                                        <p:attrNameLst>
                                          <p:attrName>style.visibility</p:attrName>
                                        </p:attrNameLst>
                                      </p:cBhvr>
                                      <p:to>
                                        <p:strVal val="visible"/>
                                      </p:to>
                                    </p:set>
                                    <p:animEffect transition="in" filter="blinds(horizontal)">
                                      <p:cBhvr>
                                        <p:cTn id="106" dur="500"/>
                                        <p:tgtEl>
                                          <p:spTgt spid="62"/>
                                        </p:tgtEl>
                                      </p:cBhvr>
                                    </p:animEffect>
                                  </p:childTnLst>
                                </p:cTn>
                              </p:par>
                              <p:par>
                                <p:cTn id="107" presetID="8" presetClass="emph" presetSubtype="0" fill="hold" grpId="0" nodeType="withEffect">
                                  <p:stCondLst>
                                    <p:cond delay="0"/>
                                  </p:stCondLst>
                                  <p:childTnLst>
                                    <p:animRot by="5400000">
                                      <p:cBhvr>
                                        <p:cTn id="108" dur="500" fill="hold"/>
                                        <p:tgtEl>
                                          <p:spTgt spid="36"/>
                                        </p:tgtEl>
                                        <p:attrNameLst>
                                          <p:attrName>r</p:attrName>
                                        </p:attrNameLst>
                                      </p:cBhvr>
                                    </p:animRot>
                                  </p:childTnLst>
                                </p:cTn>
                              </p:par>
                            </p:childTnLst>
                          </p:cTn>
                        </p:par>
                      </p:childTnLst>
                    </p:cTn>
                  </p:par>
                  <p:par>
                    <p:cTn id="109" fill="hold">
                      <p:stCondLst>
                        <p:cond delay="indefinite"/>
                      </p:stCondLst>
                      <p:childTnLst>
                        <p:par>
                          <p:cTn id="110" fill="hold">
                            <p:stCondLst>
                              <p:cond delay="0"/>
                            </p:stCondLst>
                            <p:childTnLst>
                              <p:par>
                                <p:cTn id="111" presetID="64" presetClass="path" presetSubtype="0" accel="50000" decel="50000" fill="hold" grpId="1" nodeType="clickEffect">
                                  <p:stCondLst>
                                    <p:cond delay="0"/>
                                  </p:stCondLst>
                                  <p:childTnLst>
                                    <p:animMotion origin="layout" path="M 2.29167E-6 -1.11111E-6 L 2.29167E-6 -0.05185 " pathEditMode="relative" rAng="0" ptsTypes="AA">
                                      <p:cBhvr>
                                        <p:cTn id="112" dur="2000" fill="hold"/>
                                        <p:tgtEl>
                                          <p:spTgt spid="36"/>
                                        </p:tgtEl>
                                        <p:attrNameLst>
                                          <p:attrName>ppt_x</p:attrName>
                                          <p:attrName>ppt_y</p:attrName>
                                        </p:attrNameLst>
                                      </p:cBhvr>
                                      <p:rCtr x="0" y="-2593"/>
                                    </p:animMotion>
                                  </p:childTnLst>
                                </p:cTn>
                              </p:par>
                              <p:par>
                                <p:cTn id="113" presetID="63" presetClass="path" presetSubtype="0" accel="50000" decel="50000" fill="hold" grpId="1" nodeType="withEffect">
                                  <p:stCondLst>
                                    <p:cond delay="0"/>
                                  </p:stCondLst>
                                  <p:childTnLst>
                                    <p:animMotion origin="layout" path="M -1.66667E-6 3.7037E-6 L 0.03334 3.7037E-6 " pathEditMode="relative" rAng="0" ptsTypes="AA">
                                      <p:cBhvr>
                                        <p:cTn id="114" dur="2000" fill="hold"/>
                                        <p:tgtEl>
                                          <p:spTgt spid="38"/>
                                        </p:tgtEl>
                                        <p:attrNameLst>
                                          <p:attrName>ppt_x</p:attrName>
                                          <p:attrName>ppt_y</p:attrName>
                                        </p:attrNameLst>
                                      </p:cBhvr>
                                      <p:rCtr x="1667" y="0"/>
                                    </p:animMotion>
                                  </p:childTnLst>
                                </p:cTn>
                              </p:par>
                              <p:par>
                                <p:cTn id="115" presetID="42" presetClass="path" presetSubtype="0" accel="50000" decel="50000" fill="hold" nodeType="withEffect">
                                  <p:stCondLst>
                                    <p:cond delay="0"/>
                                  </p:stCondLst>
                                  <p:childTnLst>
                                    <p:animMotion origin="layout" path="M -4.79167E-6 -4.44444E-6 L 0.00144 -0.05694 " pathEditMode="relative" rAng="0" ptsTypes="AA">
                                      <p:cBhvr>
                                        <p:cTn id="116" dur="2000" fill="hold"/>
                                        <p:tgtEl>
                                          <p:spTgt spid="42"/>
                                        </p:tgtEl>
                                        <p:attrNameLst>
                                          <p:attrName>ppt_x</p:attrName>
                                          <p:attrName>ppt_y</p:attrName>
                                        </p:attrNameLst>
                                      </p:cBhvr>
                                      <p:rCtr x="65" y="-2847"/>
                                    </p:animMotion>
                                  </p:childTnLst>
                                </p:cTn>
                              </p:par>
                              <p:par>
                                <p:cTn id="117" presetID="42" presetClass="path" presetSubtype="0" accel="50000" decel="50000" fill="hold" grpId="1" nodeType="withEffect">
                                  <p:stCondLst>
                                    <p:cond delay="0"/>
                                  </p:stCondLst>
                                  <p:childTnLst>
                                    <p:animMotion origin="layout" path="M -2.08333E-6 2.59259E-6 L -0.00104 -0.05394 " pathEditMode="relative" rAng="0" ptsTypes="AA">
                                      <p:cBhvr>
                                        <p:cTn id="118" dur="2000" fill="hold"/>
                                        <p:tgtEl>
                                          <p:spTgt spid="45"/>
                                        </p:tgtEl>
                                        <p:attrNameLst>
                                          <p:attrName>ppt_x</p:attrName>
                                          <p:attrName>ppt_y</p:attrName>
                                        </p:attrNameLst>
                                      </p:cBhvr>
                                      <p:rCtr x="-52" y="-2708"/>
                                    </p:animMotion>
                                  </p:childTnLst>
                                </p:cTn>
                              </p:par>
                              <p:par>
                                <p:cTn id="119" presetID="42" presetClass="path" presetSubtype="0" accel="50000" decel="50000" fill="hold" grpId="0" nodeType="withEffect">
                                  <p:stCondLst>
                                    <p:cond delay="0"/>
                                  </p:stCondLst>
                                  <p:childTnLst>
                                    <p:animMotion origin="layout" path="M 2.91667E-6 4.44444E-6 L -0.00078 -0.04352 " pathEditMode="relative" rAng="0" ptsTypes="AA">
                                      <p:cBhvr>
                                        <p:cTn id="120" dur="2000" fill="hold"/>
                                        <p:tgtEl>
                                          <p:spTgt spid="47"/>
                                        </p:tgtEl>
                                        <p:attrNameLst>
                                          <p:attrName>ppt_x</p:attrName>
                                          <p:attrName>ppt_y</p:attrName>
                                        </p:attrNameLst>
                                      </p:cBhvr>
                                      <p:rCtr x="-39" y="-2176"/>
                                    </p:animMotion>
                                  </p:childTnLst>
                                </p:cTn>
                              </p:par>
                              <p:par>
                                <p:cTn id="121" presetID="1" presetClass="exit" presetSubtype="0" fill="hold" grpId="1" nodeType="withEffect">
                                  <p:stCondLst>
                                    <p:cond delay="0"/>
                                  </p:stCondLst>
                                  <p:childTnLst>
                                    <p:set>
                                      <p:cBhvr>
                                        <p:cTn id="122" dur="1" fill="hold">
                                          <p:stCondLst>
                                            <p:cond delay="0"/>
                                          </p:stCondLst>
                                        </p:cTn>
                                        <p:tgtEl>
                                          <p:spTgt spid="49"/>
                                        </p:tgtEl>
                                        <p:attrNameLst>
                                          <p:attrName>style.visibility</p:attrName>
                                        </p:attrNameLst>
                                      </p:cBhvr>
                                      <p:to>
                                        <p:strVal val="hidden"/>
                                      </p:to>
                                    </p:set>
                                  </p:childTnLst>
                                </p:cTn>
                              </p:par>
                              <p:par>
                                <p:cTn id="123" presetID="1" presetClass="exit" presetSubtype="0" fill="hold" nodeType="withEffect">
                                  <p:stCondLst>
                                    <p:cond delay="0"/>
                                  </p:stCondLst>
                                  <p:childTnLst>
                                    <p:set>
                                      <p:cBhvr>
                                        <p:cTn id="124" dur="1" fill="hold">
                                          <p:stCondLst>
                                            <p:cond delay="0"/>
                                          </p:stCondLst>
                                        </p:cTn>
                                        <p:tgtEl>
                                          <p:spTgt spid="43"/>
                                        </p:tgtEl>
                                        <p:attrNameLst>
                                          <p:attrName>style.visibility</p:attrName>
                                        </p:attrNameLst>
                                      </p:cBhvr>
                                      <p:to>
                                        <p:strVal val="hidden"/>
                                      </p:to>
                                    </p:set>
                                  </p:childTnLst>
                                </p:cTn>
                              </p:par>
                              <p:par>
                                <p:cTn id="125" presetID="1" presetClass="entr" presetSubtype="0" fill="hold" nodeType="withEffect">
                                  <p:stCondLst>
                                    <p:cond delay="2000"/>
                                  </p:stCondLst>
                                  <p:childTnLst>
                                    <p:set>
                                      <p:cBhvr>
                                        <p:cTn id="126" dur="1" fill="hold">
                                          <p:stCondLst>
                                            <p:cond delay="0"/>
                                          </p:stCondLst>
                                        </p:cTn>
                                        <p:tgtEl>
                                          <p:spTgt spid="80"/>
                                        </p:tgtEl>
                                        <p:attrNameLst>
                                          <p:attrName>style.visibility</p:attrName>
                                        </p:attrNameLst>
                                      </p:cBhvr>
                                      <p:to>
                                        <p:strVal val="visible"/>
                                      </p:to>
                                    </p:set>
                                  </p:childTnLst>
                                </p:cTn>
                              </p:par>
                              <p:par>
                                <p:cTn id="127" presetID="42" presetClass="path" presetSubtype="0" accel="50000" decel="50000" fill="hold" grpId="0" nodeType="withEffect">
                                  <p:stCondLst>
                                    <p:cond delay="0"/>
                                  </p:stCondLst>
                                  <p:childTnLst>
                                    <p:animMotion origin="layout" path="M -8.33333E-7 1.11111E-6 L -0.00078 -0.04352 " pathEditMode="relative" rAng="0" ptsTypes="AA">
                                      <p:cBhvr>
                                        <p:cTn id="128" dur="2000" fill="hold"/>
                                        <p:tgtEl>
                                          <p:spTgt spid="89"/>
                                        </p:tgtEl>
                                        <p:attrNameLst>
                                          <p:attrName>ppt_x</p:attrName>
                                          <p:attrName>ppt_y</p:attrName>
                                        </p:attrNameLst>
                                      </p:cBhvr>
                                      <p:rCtr x="-39" y="-2176"/>
                                    </p:animMotion>
                                  </p:childTnLst>
                                </p:cTn>
                              </p:par>
                              <p:par>
                                <p:cTn id="129" presetID="1" presetClass="exit" presetSubtype="0" fill="hold" nodeType="withEffect">
                                  <p:stCondLst>
                                    <p:cond delay="0"/>
                                  </p:stCondLst>
                                  <p:childTnLst>
                                    <p:set>
                                      <p:cBhvr>
                                        <p:cTn id="130" dur="1" fill="hold">
                                          <p:stCondLst>
                                            <p:cond delay="0"/>
                                          </p:stCondLst>
                                        </p:cTn>
                                        <p:tgtEl>
                                          <p:spTgt spid="62"/>
                                        </p:tgtEl>
                                        <p:attrNameLst>
                                          <p:attrName>style.visibility</p:attrName>
                                        </p:attrNameLst>
                                      </p:cBhvr>
                                      <p:to>
                                        <p:strVal val="hidden"/>
                                      </p:to>
                                    </p:set>
                                  </p:childTnLst>
                                </p:cTn>
                              </p:par>
                              <p:par>
                                <p:cTn id="131" presetID="1" presetClass="exit" presetSubtype="0" fill="hold" grpId="1" nodeType="withEffect">
                                  <p:stCondLst>
                                    <p:cond delay="0"/>
                                  </p:stCondLst>
                                  <p:childTnLst>
                                    <p:set>
                                      <p:cBhvr>
                                        <p:cTn id="132" dur="1" fill="hold">
                                          <p:stCondLst>
                                            <p:cond delay="0"/>
                                          </p:stCondLst>
                                        </p:cTn>
                                        <p:tgtEl>
                                          <p:spTgt spid="63"/>
                                        </p:tgtEl>
                                        <p:attrNameLst>
                                          <p:attrName>style.visibility</p:attrName>
                                        </p:attrNameLst>
                                      </p:cBhvr>
                                      <p:to>
                                        <p:strVal val="hidden"/>
                                      </p:to>
                                    </p:set>
                                  </p:childTnLst>
                                </p:cTn>
                              </p:par>
                            </p:childTnLst>
                          </p:cTn>
                        </p:par>
                      </p:childTnLst>
                    </p:cTn>
                  </p:par>
                  <p:par>
                    <p:cTn id="133" fill="hold">
                      <p:stCondLst>
                        <p:cond delay="indefinite"/>
                      </p:stCondLst>
                      <p:childTnLst>
                        <p:par>
                          <p:cTn id="134" fill="hold">
                            <p:stCondLst>
                              <p:cond delay="0"/>
                            </p:stCondLst>
                            <p:childTnLst>
                              <p:par>
                                <p:cTn id="135" presetID="1" presetClass="exit" presetSubtype="0" fill="hold" grpId="1" nodeType="clickEffect">
                                  <p:stCondLst>
                                    <p:cond delay="0"/>
                                  </p:stCondLst>
                                  <p:childTnLst>
                                    <p:set>
                                      <p:cBhvr>
                                        <p:cTn id="136" dur="1" fill="hold">
                                          <p:stCondLst>
                                            <p:cond delay="0"/>
                                          </p:stCondLst>
                                        </p:cTn>
                                        <p:tgtEl>
                                          <p:spTgt spid="40"/>
                                        </p:tgtEl>
                                        <p:attrNameLst>
                                          <p:attrName>style.visibility</p:attrName>
                                        </p:attrNameLst>
                                      </p:cBhvr>
                                      <p:to>
                                        <p:strVal val="hidden"/>
                                      </p:to>
                                    </p:set>
                                  </p:childTnLst>
                                </p:cTn>
                              </p:par>
                              <p:par>
                                <p:cTn id="137" presetID="1" presetClass="exit" presetSubtype="0" fill="hold" grpId="2" nodeType="withEffect">
                                  <p:stCondLst>
                                    <p:cond delay="0"/>
                                  </p:stCondLst>
                                  <p:childTnLst>
                                    <p:set>
                                      <p:cBhvr>
                                        <p:cTn id="138" dur="1" fill="hold">
                                          <p:stCondLst>
                                            <p:cond delay="0"/>
                                          </p:stCondLst>
                                        </p:cTn>
                                        <p:tgtEl>
                                          <p:spTgt spid="3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p:bldP spid="61" grpId="1"/>
      <p:bldP spid="36" grpId="0" animBg="1"/>
      <p:bldP spid="36" grpId="1" animBg="1"/>
      <p:bldP spid="36" grpId="2" animBg="1"/>
      <p:bldP spid="37" grpId="0" animBg="1"/>
      <p:bldP spid="37" grpId="1" animBg="1"/>
      <p:bldP spid="37" grpId="2" animBg="1"/>
      <p:bldP spid="38" grpId="0" animBg="1"/>
      <p:bldP spid="38" grpId="1" animBg="1"/>
      <p:bldP spid="38" grpId="2" animBg="1"/>
      <p:bldP spid="39" grpId="0" animBg="1"/>
      <p:bldP spid="40" grpId="0"/>
      <p:bldP spid="40" grpId="1"/>
      <p:bldP spid="41" grpId="0"/>
      <p:bldP spid="45" grpId="0" animBg="1"/>
      <p:bldP spid="45" grpId="1" animBg="1"/>
      <p:bldP spid="47" grpId="0" animBg="1"/>
      <p:bldP spid="47" grpId="1" animBg="1"/>
      <p:bldP spid="48" grpId="0" animBg="1"/>
      <p:bldP spid="48" grpId="1" animBg="1"/>
      <p:bldP spid="49" grpId="0" animBg="1"/>
      <p:bldP spid="49" grpId="1" animBg="1"/>
      <p:bldP spid="50" grpId="1" animBg="1"/>
      <p:bldP spid="51" grpId="1" animBg="1"/>
      <p:bldP spid="52" grpId="1" animBg="1"/>
      <p:bldP spid="59" grpId="1" animBg="1"/>
      <p:bldP spid="89" grpId="0" animBg="1"/>
      <p:bldP spid="89" grpId="2" animBg="1"/>
      <p:bldP spid="89" grpId="3" animBg="1"/>
      <p:bldP spid="90" grpId="0"/>
      <p:bldP spid="90" grpId="2"/>
      <p:bldP spid="32" grpId="0"/>
      <p:bldP spid="33" grpId="0"/>
      <p:bldP spid="34" grpId="0"/>
      <p:bldP spid="63" grpId="0"/>
      <p:bldP spid="63" grpId="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4" name="Straight Connector 63">
            <a:extLst>
              <a:ext uri="{FF2B5EF4-FFF2-40B4-BE49-F238E27FC236}">
                <a16:creationId xmlns:a16="http://schemas.microsoft.com/office/drawing/2014/main" id="{0D7F8980-BAC0-A142-934F-F59442396EB1}"/>
              </a:ext>
            </a:extLst>
          </p:cNvPr>
          <p:cNvCxnSpPr>
            <a:cxnSpLocks/>
          </p:cNvCxnSpPr>
          <p:nvPr/>
        </p:nvCxnSpPr>
        <p:spPr>
          <a:xfrm flipV="1">
            <a:off x="3290746" y="3501312"/>
            <a:ext cx="257442" cy="732124"/>
          </a:xfrm>
          <a:prstGeom prst="line">
            <a:avLst/>
          </a:prstGeom>
        </p:spPr>
        <p:style>
          <a:lnRef idx="3">
            <a:schemeClr val="accent3"/>
          </a:lnRef>
          <a:fillRef idx="0">
            <a:schemeClr val="accent3"/>
          </a:fillRef>
          <a:effectRef idx="2">
            <a:schemeClr val="accent3"/>
          </a:effectRef>
          <a:fontRef idx="minor">
            <a:schemeClr val="tx1"/>
          </a:fontRef>
        </p:style>
      </p:cxnSp>
      <p:cxnSp>
        <p:nvCxnSpPr>
          <p:cNvPr id="62" name="Straight Connector 61">
            <a:extLst>
              <a:ext uri="{FF2B5EF4-FFF2-40B4-BE49-F238E27FC236}">
                <a16:creationId xmlns:a16="http://schemas.microsoft.com/office/drawing/2014/main" id="{F50DBE97-3F86-C844-A533-FDE1EE6FA8DC}"/>
              </a:ext>
            </a:extLst>
          </p:cNvPr>
          <p:cNvCxnSpPr>
            <a:cxnSpLocks/>
          </p:cNvCxnSpPr>
          <p:nvPr/>
        </p:nvCxnSpPr>
        <p:spPr>
          <a:xfrm flipV="1">
            <a:off x="3637416" y="3296948"/>
            <a:ext cx="775977" cy="400405"/>
          </a:xfrm>
          <a:prstGeom prst="line">
            <a:avLst/>
          </a:prstGeom>
        </p:spPr>
        <p:style>
          <a:lnRef idx="3">
            <a:schemeClr val="accent3"/>
          </a:lnRef>
          <a:fillRef idx="0">
            <a:schemeClr val="accent3"/>
          </a:fillRef>
          <a:effectRef idx="2">
            <a:schemeClr val="accent3"/>
          </a:effectRef>
          <a:fontRef idx="minor">
            <a:schemeClr val="tx1"/>
          </a:fontRef>
        </p:style>
      </p:cxnSp>
      <p:pic>
        <p:nvPicPr>
          <p:cNvPr id="61" name="Picture 60">
            <a:extLst>
              <a:ext uri="{FF2B5EF4-FFF2-40B4-BE49-F238E27FC236}">
                <a16:creationId xmlns:a16="http://schemas.microsoft.com/office/drawing/2014/main" id="{6D7AC2FC-C8EA-AA4A-962A-8AACDC28FFA5}"/>
              </a:ext>
            </a:extLst>
          </p:cNvPr>
          <p:cNvPicPr>
            <a:picLocks noChangeAspect="1"/>
          </p:cNvPicPr>
          <p:nvPr/>
        </p:nvPicPr>
        <p:blipFill>
          <a:blip r:embed="rId3"/>
          <a:stretch>
            <a:fillRect/>
          </a:stretch>
        </p:blipFill>
        <p:spPr>
          <a:xfrm>
            <a:off x="6380558" y="2078"/>
            <a:ext cx="5779308" cy="6826808"/>
          </a:xfrm>
          <a:prstGeom prst="rect">
            <a:avLst/>
          </a:prstGeom>
        </p:spPr>
      </p:pic>
      <p:sp>
        <p:nvSpPr>
          <p:cNvPr id="44" name="Frame 43">
            <a:extLst>
              <a:ext uri="{FF2B5EF4-FFF2-40B4-BE49-F238E27FC236}">
                <a16:creationId xmlns:a16="http://schemas.microsoft.com/office/drawing/2014/main" id="{1E978E09-D1E9-BC4A-88FE-F1F6F280E7B0}"/>
              </a:ext>
            </a:extLst>
          </p:cNvPr>
          <p:cNvSpPr/>
          <p:nvPr/>
        </p:nvSpPr>
        <p:spPr>
          <a:xfrm>
            <a:off x="6880184" y="3675625"/>
            <a:ext cx="5118776" cy="543983"/>
          </a:xfrm>
          <a:prstGeom prst="frame">
            <a:avLst>
              <a:gd name="adj1" fmla="val 812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Slide Number Placeholder 3">
            <a:extLst>
              <a:ext uri="{FF2B5EF4-FFF2-40B4-BE49-F238E27FC236}">
                <a16:creationId xmlns:a16="http://schemas.microsoft.com/office/drawing/2014/main" id="{C71092A9-D2DF-0041-B95C-F16E4EECA37F}"/>
              </a:ext>
            </a:extLst>
          </p:cNvPr>
          <p:cNvSpPr>
            <a:spLocks noGrp="1"/>
          </p:cNvSpPr>
          <p:nvPr>
            <p:ph type="sldNum" sz="quarter" idx="12"/>
          </p:nvPr>
        </p:nvSpPr>
        <p:spPr/>
        <p:txBody>
          <a:bodyPr/>
          <a:lstStyle/>
          <a:p>
            <a:fld id="{695BF5D1-84DB-A94B-BA3F-B40AEDD46423}" type="slidenum">
              <a:rPr lang="pt-BR" smtClean="0"/>
              <a:t>15</a:t>
            </a:fld>
            <a:endParaRPr lang="pt-BR"/>
          </a:p>
        </p:txBody>
      </p:sp>
      <p:sp>
        <p:nvSpPr>
          <p:cNvPr id="2" name="Title 1">
            <a:extLst>
              <a:ext uri="{FF2B5EF4-FFF2-40B4-BE49-F238E27FC236}">
                <a16:creationId xmlns:a16="http://schemas.microsoft.com/office/drawing/2014/main" id="{A87A0AB9-A97B-354D-B112-71049CDE2E95}"/>
              </a:ext>
            </a:extLst>
          </p:cNvPr>
          <p:cNvSpPr>
            <a:spLocks noGrp="1"/>
          </p:cNvSpPr>
          <p:nvPr>
            <p:ph type="title"/>
          </p:nvPr>
        </p:nvSpPr>
        <p:spPr>
          <a:xfrm>
            <a:off x="1524000" y="365125"/>
            <a:ext cx="5242560" cy="1325563"/>
          </a:xfrm>
        </p:spPr>
        <p:txBody>
          <a:bodyPr>
            <a:normAutofit/>
          </a:bodyPr>
          <a:lstStyle/>
          <a:p>
            <a:r>
              <a:rPr lang="en-US" dirty="0"/>
              <a:t>SS-SOM</a:t>
            </a:r>
          </a:p>
        </p:txBody>
      </p:sp>
      <p:sp>
        <p:nvSpPr>
          <p:cNvPr id="36" name="Estrela de 5 pontas 9">
            <a:extLst>
              <a:ext uri="{FF2B5EF4-FFF2-40B4-BE49-F238E27FC236}">
                <a16:creationId xmlns:a16="http://schemas.microsoft.com/office/drawing/2014/main" id="{EBB7F868-433E-FF45-8704-95ACCE892BD5}"/>
              </a:ext>
            </a:extLst>
          </p:cNvPr>
          <p:cNvSpPr/>
          <p:nvPr/>
        </p:nvSpPr>
        <p:spPr>
          <a:xfrm>
            <a:off x="3150126" y="4085616"/>
            <a:ext cx="304800" cy="30480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400"/>
          </a:p>
        </p:txBody>
      </p:sp>
      <p:sp>
        <p:nvSpPr>
          <p:cNvPr id="37" name="Elipse 10">
            <a:extLst>
              <a:ext uri="{FF2B5EF4-FFF2-40B4-BE49-F238E27FC236}">
                <a16:creationId xmlns:a16="http://schemas.microsoft.com/office/drawing/2014/main" id="{8505A188-98A6-904B-B6DC-F3B814A9EAA1}"/>
              </a:ext>
            </a:extLst>
          </p:cNvPr>
          <p:cNvSpPr/>
          <p:nvPr/>
        </p:nvSpPr>
        <p:spPr>
          <a:xfrm>
            <a:off x="3683975" y="3166475"/>
            <a:ext cx="203200" cy="203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400"/>
          </a:p>
        </p:txBody>
      </p:sp>
      <p:sp>
        <p:nvSpPr>
          <p:cNvPr id="38" name="Estrela de 5 pontas 11">
            <a:extLst>
              <a:ext uri="{FF2B5EF4-FFF2-40B4-BE49-F238E27FC236}">
                <a16:creationId xmlns:a16="http://schemas.microsoft.com/office/drawing/2014/main" id="{BF860B5D-5A17-984D-855F-A7A90FDE3C84}"/>
              </a:ext>
            </a:extLst>
          </p:cNvPr>
          <p:cNvSpPr/>
          <p:nvPr/>
        </p:nvSpPr>
        <p:spPr>
          <a:xfrm>
            <a:off x="4247045" y="3126781"/>
            <a:ext cx="304800" cy="304800"/>
          </a:xfrm>
          <a:prstGeom prst="star5">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pt-BR" sz="2400"/>
          </a:p>
        </p:txBody>
      </p:sp>
      <p:sp>
        <p:nvSpPr>
          <p:cNvPr id="39" name="Estrela de 5 pontas 13">
            <a:extLst>
              <a:ext uri="{FF2B5EF4-FFF2-40B4-BE49-F238E27FC236}">
                <a16:creationId xmlns:a16="http://schemas.microsoft.com/office/drawing/2014/main" id="{CAAC64F9-644E-194C-9305-355C0A29633C}"/>
              </a:ext>
            </a:extLst>
          </p:cNvPr>
          <p:cNvSpPr/>
          <p:nvPr/>
        </p:nvSpPr>
        <p:spPr>
          <a:xfrm>
            <a:off x="4675863" y="4039282"/>
            <a:ext cx="304800" cy="304800"/>
          </a:xfrm>
          <a:prstGeom prst="star5">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pt-BR" sz="2400"/>
          </a:p>
        </p:txBody>
      </p:sp>
      <p:sp>
        <p:nvSpPr>
          <p:cNvPr id="40" name="CaixaDeTexto 20">
            <a:extLst>
              <a:ext uri="{FF2B5EF4-FFF2-40B4-BE49-F238E27FC236}">
                <a16:creationId xmlns:a16="http://schemas.microsoft.com/office/drawing/2014/main" id="{047C8BDC-D34B-5E4D-A459-AAA100B61C63}"/>
              </a:ext>
            </a:extLst>
          </p:cNvPr>
          <p:cNvSpPr txBox="1"/>
          <p:nvPr/>
        </p:nvSpPr>
        <p:spPr>
          <a:xfrm>
            <a:off x="3836375" y="3001376"/>
            <a:ext cx="711200" cy="461665"/>
          </a:xfrm>
          <a:prstGeom prst="rect">
            <a:avLst/>
          </a:prstGeom>
          <a:noFill/>
        </p:spPr>
        <p:txBody>
          <a:bodyPr wrap="square" rtlCol="0">
            <a:spAutoFit/>
          </a:bodyPr>
          <a:lstStyle/>
          <a:p>
            <a:r>
              <a:rPr lang="pt-BR" sz="2400" b="1" dirty="0"/>
              <a:t>x</a:t>
            </a:r>
            <a:r>
              <a:rPr lang="pt-BR" sz="2400" b="1" baseline="-25000" dirty="0"/>
              <a:t>i</a:t>
            </a:r>
          </a:p>
        </p:txBody>
      </p:sp>
      <p:sp>
        <p:nvSpPr>
          <p:cNvPr id="41" name="Retângulo 22">
            <a:extLst>
              <a:ext uri="{FF2B5EF4-FFF2-40B4-BE49-F238E27FC236}">
                <a16:creationId xmlns:a16="http://schemas.microsoft.com/office/drawing/2014/main" id="{11F3353F-BF60-764F-88E1-1CEF29374EFB}"/>
              </a:ext>
            </a:extLst>
          </p:cNvPr>
          <p:cNvSpPr/>
          <p:nvPr/>
        </p:nvSpPr>
        <p:spPr>
          <a:xfrm>
            <a:off x="3375237" y="4147264"/>
            <a:ext cx="516488" cy="461665"/>
          </a:xfrm>
          <a:prstGeom prst="rect">
            <a:avLst/>
          </a:prstGeom>
        </p:spPr>
        <p:txBody>
          <a:bodyPr wrap="none">
            <a:spAutoFit/>
          </a:bodyPr>
          <a:lstStyle/>
          <a:p>
            <a:r>
              <a:rPr lang="pt-BR" sz="2400" b="1" dirty="0"/>
              <a:t>w</a:t>
            </a:r>
            <a:r>
              <a:rPr lang="pt-BR" sz="2400" b="1" baseline="30000" dirty="0"/>
              <a:t>+</a:t>
            </a:r>
          </a:p>
        </p:txBody>
      </p:sp>
      <p:cxnSp>
        <p:nvCxnSpPr>
          <p:cNvPr id="42" name="Conector reto 6">
            <a:extLst>
              <a:ext uri="{FF2B5EF4-FFF2-40B4-BE49-F238E27FC236}">
                <a16:creationId xmlns:a16="http://schemas.microsoft.com/office/drawing/2014/main" id="{71AE4B86-EE42-674A-93ED-5B64EF8A7FA3}"/>
              </a:ext>
            </a:extLst>
          </p:cNvPr>
          <p:cNvCxnSpPr>
            <a:cxnSpLocks/>
            <a:stCxn id="45" idx="4"/>
            <a:endCxn id="36" idx="1"/>
          </p:cNvCxnSpPr>
          <p:nvPr/>
        </p:nvCxnSpPr>
        <p:spPr>
          <a:xfrm flipV="1">
            <a:off x="2345759" y="4202039"/>
            <a:ext cx="804367" cy="17569"/>
          </a:xfrm>
          <a:prstGeom prst="line">
            <a:avLst/>
          </a:prstGeom>
          <a:ln>
            <a:prstDash val="sysDot"/>
          </a:ln>
        </p:spPr>
        <p:style>
          <a:lnRef idx="3">
            <a:schemeClr val="accent1"/>
          </a:lnRef>
          <a:fillRef idx="0">
            <a:schemeClr val="accent1"/>
          </a:fillRef>
          <a:effectRef idx="2">
            <a:schemeClr val="accent1"/>
          </a:effectRef>
          <a:fontRef idx="minor">
            <a:schemeClr val="tx1"/>
          </a:fontRef>
        </p:style>
      </p:cxnSp>
      <p:cxnSp>
        <p:nvCxnSpPr>
          <p:cNvPr id="43" name="Conector reto 6">
            <a:extLst>
              <a:ext uri="{FF2B5EF4-FFF2-40B4-BE49-F238E27FC236}">
                <a16:creationId xmlns:a16="http://schemas.microsoft.com/office/drawing/2014/main" id="{3CACB9D8-6649-2647-8481-CD17309197A5}"/>
              </a:ext>
            </a:extLst>
          </p:cNvPr>
          <p:cNvCxnSpPr>
            <a:cxnSpLocks/>
            <a:endCxn id="39" idx="0"/>
          </p:cNvCxnSpPr>
          <p:nvPr/>
        </p:nvCxnSpPr>
        <p:spPr>
          <a:xfrm>
            <a:off x="4398132" y="3279181"/>
            <a:ext cx="430131" cy="760101"/>
          </a:xfrm>
          <a:prstGeom prst="line">
            <a:avLst/>
          </a:prstGeom>
          <a:ln>
            <a:prstDash val="sysDot"/>
          </a:ln>
        </p:spPr>
        <p:style>
          <a:lnRef idx="3">
            <a:schemeClr val="accent1"/>
          </a:lnRef>
          <a:fillRef idx="0">
            <a:schemeClr val="accent1"/>
          </a:fillRef>
          <a:effectRef idx="2">
            <a:schemeClr val="accent1"/>
          </a:effectRef>
          <a:fontRef idx="minor">
            <a:schemeClr val="tx1"/>
          </a:fontRef>
        </p:style>
      </p:cxnSp>
      <p:sp>
        <p:nvSpPr>
          <p:cNvPr id="45" name="Estrela de 5 pontas 9">
            <a:extLst>
              <a:ext uri="{FF2B5EF4-FFF2-40B4-BE49-F238E27FC236}">
                <a16:creationId xmlns:a16="http://schemas.microsoft.com/office/drawing/2014/main" id="{44E16F0D-6B45-CA43-B630-74415A393ECE}"/>
              </a:ext>
            </a:extLst>
          </p:cNvPr>
          <p:cNvSpPr/>
          <p:nvPr/>
        </p:nvSpPr>
        <p:spPr>
          <a:xfrm>
            <a:off x="2040959" y="4103185"/>
            <a:ext cx="304800" cy="30480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400"/>
          </a:p>
        </p:txBody>
      </p:sp>
      <p:sp>
        <p:nvSpPr>
          <p:cNvPr id="47" name="Oval 46">
            <a:extLst>
              <a:ext uri="{FF2B5EF4-FFF2-40B4-BE49-F238E27FC236}">
                <a16:creationId xmlns:a16="http://schemas.microsoft.com/office/drawing/2014/main" id="{2C40498E-A0D1-FD47-8D33-77C175A55FA4}"/>
              </a:ext>
            </a:extLst>
          </p:cNvPr>
          <p:cNvSpPr/>
          <p:nvPr/>
        </p:nvSpPr>
        <p:spPr>
          <a:xfrm>
            <a:off x="2477987" y="3448286"/>
            <a:ext cx="1640308" cy="1591726"/>
          </a:xfrm>
          <a:prstGeom prst="ellipse">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8" name="Chave direita 15">
            <a:extLst>
              <a:ext uri="{FF2B5EF4-FFF2-40B4-BE49-F238E27FC236}">
                <a16:creationId xmlns:a16="http://schemas.microsoft.com/office/drawing/2014/main" id="{FC1192AC-13DF-F543-9D90-71784AFE7294}"/>
              </a:ext>
            </a:extLst>
          </p:cNvPr>
          <p:cNvSpPr/>
          <p:nvPr/>
        </p:nvSpPr>
        <p:spPr>
          <a:xfrm rot="16200000">
            <a:off x="4008312" y="2589329"/>
            <a:ext cx="219966" cy="737503"/>
          </a:xfrm>
          <a:prstGeom prst="rightBrace">
            <a:avLst/>
          </a:pr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pt-BR" sz="2400"/>
          </a:p>
        </p:txBody>
      </p:sp>
      <p:sp>
        <p:nvSpPr>
          <p:cNvPr id="50" name="Estrela de 5 pontas 13">
            <a:extLst>
              <a:ext uri="{FF2B5EF4-FFF2-40B4-BE49-F238E27FC236}">
                <a16:creationId xmlns:a16="http://schemas.microsoft.com/office/drawing/2014/main" id="{40A855F1-AE3F-D041-BBDF-D3FB589A79C8}"/>
              </a:ext>
            </a:extLst>
          </p:cNvPr>
          <p:cNvSpPr/>
          <p:nvPr/>
        </p:nvSpPr>
        <p:spPr>
          <a:xfrm>
            <a:off x="1524000" y="6003983"/>
            <a:ext cx="304800" cy="304800"/>
          </a:xfrm>
          <a:prstGeom prst="star5">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pt-BR" sz="2400"/>
          </a:p>
        </p:txBody>
      </p:sp>
      <p:sp>
        <p:nvSpPr>
          <p:cNvPr id="51" name="Estrela de 5 pontas 11">
            <a:extLst>
              <a:ext uri="{FF2B5EF4-FFF2-40B4-BE49-F238E27FC236}">
                <a16:creationId xmlns:a16="http://schemas.microsoft.com/office/drawing/2014/main" id="{9BE1FA3D-6F1D-3848-917F-1BAF39D2DF89}"/>
              </a:ext>
            </a:extLst>
          </p:cNvPr>
          <p:cNvSpPr/>
          <p:nvPr/>
        </p:nvSpPr>
        <p:spPr>
          <a:xfrm>
            <a:off x="1524000" y="5561641"/>
            <a:ext cx="304800" cy="304800"/>
          </a:xfrm>
          <a:prstGeom prst="star5">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pt-BR" sz="2400"/>
          </a:p>
        </p:txBody>
      </p:sp>
      <p:sp>
        <p:nvSpPr>
          <p:cNvPr id="52" name="Estrela de 5 pontas 9">
            <a:extLst>
              <a:ext uri="{FF2B5EF4-FFF2-40B4-BE49-F238E27FC236}">
                <a16:creationId xmlns:a16="http://schemas.microsoft.com/office/drawing/2014/main" id="{35E45B37-DB1E-104A-9FF8-6BB41AEE4341}"/>
              </a:ext>
            </a:extLst>
          </p:cNvPr>
          <p:cNvSpPr/>
          <p:nvPr/>
        </p:nvSpPr>
        <p:spPr>
          <a:xfrm>
            <a:off x="1524000" y="5098719"/>
            <a:ext cx="304800" cy="30480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400"/>
          </a:p>
        </p:txBody>
      </p:sp>
      <p:cxnSp>
        <p:nvCxnSpPr>
          <p:cNvPr id="53" name="Straight Arrow Connector 52">
            <a:extLst>
              <a:ext uri="{FF2B5EF4-FFF2-40B4-BE49-F238E27FC236}">
                <a16:creationId xmlns:a16="http://schemas.microsoft.com/office/drawing/2014/main" id="{D84176D6-0974-DE4D-AFAC-E0CD4A98F60D}"/>
              </a:ext>
            </a:extLst>
          </p:cNvPr>
          <p:cNvCxnSpPr/>
          <p:nvPr/>
        </p:nvCxnSpPr>
        <p:spPr>
          <a:xfrm>
            <a:off x="1921366" y="5251546"/>
            <a:ext cx="27432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4" name="Straight Arrow Connector 53">
            <a:extLst>
              <a:ext uri="{FF2B5EF4-FFF2-40B4-BE49-F238E27FC236}">
                <a16:creationId xmlns:a16="http://schemas.microsoft.com/office/drawing/2014/main" id="{08C11DCE-A009-1A4A-9C6C-AE59C8D693EA}"/>
              </a:ext>
            </a:extLst>
          </p:cNvPr>
          <p:cNvCxnSpPr/>
          <p:nvPr/>
        </p:nvCxnSpPr>
        <p:spPr>
          <a:xfrm>
            <a:off x="1921366" y="5690385"/>
            <a:ext cx="27432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5" name="Straight Arrow Connector 54">
            <a:extLst>
              <a:ext uri="{FF2B5EF4-FFF2-40B4-BE49-F238E27FC236}">
                <a16:creationId xmlns:a16="http://schemas.microsoft.com/office/drawing/2014/main" id="{9D8561BE-ED5C-7749-B28D-DA94AF110BDE}"/>
              </a:ext>
            </a:extLst>
          </p:cNvPr>
          <p:cNvCxnSpPr/>
          <p:nvPr/>
        </p:nvCxnSpPr>
        <p:spPr>
          <a:xfrm>
            <a:off x="1926532" y="6129396"/>
            <a:ext cx="27432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59" name="Estrela de 5 pontas 13">
            <a:extLst>
              <a:ext uri="{FF2B5EF4-FFF2-40B4-BE49-F238E27FC236}">
                <a16:creationId xmlns:a16="http://schemas.microsoft.com/office/drawing/2014/main" id="{1BA59F73-3DE9-D94C-956A-11E716BA646B}"/>
              </a:ext>
            </a:extLst>
          </p:cNvPr>
          <p:cNvSpPr/>
          <p:nvPr/>
        </p:nvSpPr>
        <p:spPr>
          <a:xfrm>
            <a:off x="4223448" y="4488142"/>
            <a:ext cx="304800" cy="304800"/>
          </a:xfrm>
          <a:prstGeom prst="star5">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pt-BR" sz="2400"/>
          </a:p>
        </p:txBody>
      </p:sp>
      <p:sp>
        <p:nvSpPr>
          <p:cNvPr id="89" name="Oval 88">
            <a:extLst>
              <a:ext uri="{FF2B5EF4-FFF2-40B4-BE49-F238E27FC236}">
                <a16:creationId xmlns:a16="http://schemas.microsoft.com/office/drawing/2014/main" id="{3AC519BB-4F5A-A644-AC66-8D0E97E133B6}"/>
              </a:ext>
            </a:extLst>
          </p:cNvPr>
          <p:cNvSpPr/>
          <p:nvPr/>
        </p:nvSpPr>
        <p:spPr>
          <a:xfrm>
            <a:off x="3573960" y="2562012"/>
            <a:ext cx="1640308" cy="1591726"/>
          </a:xfrm>
          <a:prstGeom prst="ellipse">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0" name="TextBox 89">
            <a:extLst>
              <a:ext uri="{FF2B5EF4-FFF2-40B4-BE49-F238E27FC236}">
                <a16:creationId xmlns:a16="http://schemas.microsoft.com/office/drawing/2014/main" id="{EE35D97A-C2F7-294F-9C6F-96D26C229190}"/>
              </a:ext>
            </a:extLst>
          </p:cNvPr>
          <p:cNvSpPr txBox="1"/>
          <p:nvPr/>
        </p:nvSpPr>
        <p:spPr>
          <a:xfrm>
            <a:off x="3933734" y="2939961"/>
            <a:ext cx="466794" cy="707886"/>
          </a:xfrm>
          <a:prstGeom prst="rect">
            <a:avLst/>
          </a:prstGeom>
          <a:noFill/>
        </p:spPr>
        <p:txBody>
          <a:bodyPr wrap="none" rtlCol="0">
            <a:spAutoFit/>
          </a:bodyPr>
          <a:lstStyle/>
          <a:p>
            <a:r>
              <a:rPr lang="en-US" sz="4000" b="1" dirty="0">
                <a:solidFill>
                  <a:srgbClr val="FF0000"/>
                </a:solidFill>
              </a:rPr>
              <a:t>X</a:t>
            </a:r>
          </a:p>
        </p:txBody>
      </p:sp>
      <p:sp>
        <p:nvSpPr>
          <p:cNvPr id="31" name="Estrela de 5 pontas 9">
            <a:extLst>
              <a:ext uri="{FF2B5EF4-FFF2-40B4-BE49-F238E27FC236}">
                <a16:creationId xmlns:a16="http://schemas.microsoft.com/office/drawing/2014/main" id="{397D8931-A125-254B-A6CF-F91AEA96D38E}"/>
              </a:ext>
            </a:extLst>
          </p:cNvPr>
          <p:cNvSpPr/>
          <p:nvPr/>
        </p:nvSpPr>
        <p:spPr>
          <a:xfrm>
            <a:off x="3642422" y="3105215"/>
            <a:ext cx="304800" cy="30480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400"/>
          </a:p>
        </p:txBody>
      </p:sp>
      <p:sp>
        <p:nvSpPr>
          <p:cNvPr id="32" name="TextBox 31">
            <a:extLst>
              <a:ext uri="{FF2B5EF4-FFF2-40B4-BE49-F238E27FC236}">
                <a16:creationId xmlns:a16="http://schemas.microsoft.com/office/drawing/2014/main" id="{4274A071-6572-4B40-A93F-965EC137FCBF}"/>
              </a:ext>
            </a:extLst>
          </p:cNvPr>
          <p:cNvSpPr txBox="1"/>
          <p:nvPr/>
        </p:nvSpPr>
        <p:spPr>
          <a:xfrm>
            <a:off x="2994329" y="3525550"/>
            <a:ext cx="466794" cy="707886"/>
          </a:xfrm>
          <a:prstGeom prst="rect">
            <a:avLst/>
          </a:prstGeom>
          <a:noFill/>
        </p:spPr>
        <p:txBody>
          <a:bodyPr wrap="none" rtlCol="0">
            <a:spAutoFit/>
          </a:bodyPr>
          <a:lstStyle/>
          <a:p>
            <a:r>
              <a:rPr lang="en-US" sz="4000" b="1" dirty="0">
                <a:solidFill>
                  <a:srgbClr val="FF0000"/>
                </a:solidFill>
              </a:rPr>
              <a:t>X</a:t>
            </a:r>
          </a:p>
        </p:txBody>
      </p:sp>
      <p:sp>
        <p:nvSpPr>
          <p:cNvPr id="46" name="Frame 45">
            <a:extLst>
              <a:ext uri="{FF2B5EF4-FFF2-40B4-BE49-F238E27FC236}">
                <a16:creationId xmlns:a16="http://schemas.microsoft.com/office/drawing/2014/main" id="{C3036654-4580-174E-AACB-DD42FEBA8A1F}"/>
              </a:ext>
            </a:extLst>
          </p:cNvPr>
          <p:cNvSpPr/>
          <p:nvPr/>
        </p:nvSpPr>
        <p:spPr>
          <a:xfrm>
            <a:off x="6844241" y="5561641"/>
            <a:ext cx="5118777" cy="1039485"/>
          </a:xfrm>
          <a:prstGeom prst="frame">
            <a:avLst>
              <a:gd name="adj1" fmla="val 227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0" name="Content Placeholder 4">
            <a:extLst>
              <a:ext uri="{FF2B5EF4-FFF2-40B4-BE49-F238E27FC236}">
                <a16:creationId xmlns:a16="http://schemas.microsoft.com/office/drawing/2014/main" id="{A1B72E9A-1677-1142-B5BB-C266E67CCD0A}"/>
              </a:ext>
            </a:extLst>
          </p:cNvPr>
          <p:cNvSpPr txBox="1">
            <a:spLocks/>
          </p:cNvSpPr>
          <p:nvPr/>
        </p:nvSpPr>
        <p:spPr>
          <a:xfrm>
            <a:off x="815970" y="1497652"/>
            <a:ext cx="5181600" cy="1200433"/>
          </a:xfrm>
          <a:prstGeom prst="rect">
            <a:avLst/>
          </a:prstGeom>
        </p:spPr>
        <p:txBody>
          <a:bodyPr vert="horz" lIns="91440" tIns="45720" rIns="91440" bIns="45720" rtlCol="0">
            <a:normAutofit fontScale="85000" lnSpcReduction="10000"/>
          </a:bodyPr>
          <a:lstStyle>
            <a:lvl1pPr marL="228600" indent="-228600" algn="just" defTabSz="914400" rtl="0" eaLnBrk="1" latinLnBrk="0" hangingPunct="1">
              <a:lnSpc>
                <a:spcPct val="90000"/>
              </a:lnSpc>
              <a:spcBef>
                <a:spcPts val="1000"/>
              </a:spcBef>
              <a:buFont typeface="Arial"/>
              <a:buChar char="•"/>
              <a:defRPr lang="en-US" sz="2800" b="0" kern="1200" dirty="0" smtClean="0">
                <a:solidFill>
                  <a:srgbClr val="8A2626"/>
                </a:solidFill>
                <a:latin typeface="Swis721 Cn BT" panose="020B0506020202030204" pitchFamily="34" charset="0"/>
                <a:ea typeface="+mj-ea"/>
                <a:cs typeface="+mj-cs"/>
              </a:defRPr>
            </a:lvl1pPr>
            <a:lvl2pPr marL="685800" indent="-228600" algn="just" defTabSz="914400" rtl="0" eaLnBrk="1" latinLnBrk="0" hangingPunct="1">
              <a:lnSpc>
                <a:spcPct val="90000"/>
              </a:lnSpc>
              <a:spcBef>
                <a:spcPts val="500"/>
              </a:spcBef>
              <a:buFont typeface="Arial"/>
              <a:buChar char="•"/>
              <a:defRPr lang="en-US" sz="2800" b="0" kern="1200" dirty="0" smtClean="0">
                <a:solidFill>
                  <a:srgbClr val="8A2626"/>
                </a:solidFill>
                <a:latin typeface="Swis721 Cn BT" panose="020B0506020202030204" pitchFamily="34" charset="0"/>
                <a:ea typeface="+mj-ea"/>
                <a:cs typeface="+mj-cs"/>
              </a:defRPr>
            </a:lvl2pPr>
            <a:lvl3pPr marL="1143000" indent="-228600" algn="just" defTabSz="914400" rtl="0" eaLnBrk="1" latinLnBrk="0" hangingPunct="1">
              <a:lnSpc>
                <a:spcPct val="90000"/>
              </a:lnSpc>
              <a:spcBef>
                <a:spcPts val="500"/>
              </a:spcBef>
              <a:buFont typeface="Arial"/>
              <a:buChar char="•"/>
              <a:defRPr lang="en-US" sz="2800" b="0" kern="1200" dirty="0" smtClean="0">
                <a:solidFill>
                  <a:srgbClr val="8A2626"/>
                </a:solidFill>
                <a:latin typeface="Swis721 Cn BT" panose="020B0506020202030204" pitchFamily="34" charset="0"/>
                <a:ea typeface="+mj-ea"/>
                <a:cs typeface="+mj-cs"/>
              </a:defRPr>
            </a:lvl3pPr>
            <a:lvl4pPr marL="1600200" indent="-228600" algn="just" defTabSz="914400" rtl="0" eaLnBrk="1" latinLnBrk="0" hangingPunct="1">
              <a:lnSpc>
                <a:spcPct val="90000"/>
              </a:lnSpc>
              <a:spcBef>
                <a:spcPts val="500"/>
              </a:spcBef>
              <a:buFont typeface="Arial"/>
              <a:buChar char="•"/>
              <a:defRPr lang="en-US" sz="2800" b="0" kern="1200" dirty="0" smtClean="0">
                <a:solidFill>
                  <a:srgbClr val="8A2626"/>
                </a:solidFill>
                <a:latin typeface="Swis721 Cn BT" panose="020B0506020202030204" pitchFamily="34" charset="0"/>
                <a:ea typeface="+mj-ea"/>
                <a:cs typeface="+mj-cs"/>
              </a:defRPr>
            </a:lvl4pPr>
            <a:lvl5pPr marL="2057400" indent="-228600" algn="just" defTabSz="914400" rtl="0" eaLnBrk="1" latinLnBrk="0" hangingPunct="1">
              <a:lnSpc>
                <a:spcPct val="90000"/>
              </a:lnSpc>
              <a:spcBef>
                <a:spcPts val="500"/>
              </a:spcBef>
              <a:buFont typeface="Arial"/>
              <a:buChar char="•"/>
              <a:defRPr lang="pt-BR" sz="2800" b="0" kern="1200" dirty="0" smtClean="0">
                <a:solidFill>
                  <a:srgbClr val="8A2626"/>
                </a:solidFill>
                <a:latin typeface="Swis721 Cn BT" panose="020B0506020202030204" pitchFamily="34" charset="0"/>
                <a:ea typeface="+mj-ea"/>
                <a:cs typeface="+mj-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a:t>When the winner node and a given labeled sample have different classes, and there is no new valid winner:</a:t>
            </a:r>
          </a:p>
        </p:txBody>
      </p:sp>
      <p:sp>
        <p:nvSpPr>
          <p:cNvPr id="33" name="TextBox 32">
            <a:extLst>
              <a:ext uri="{FF2B5EF4-FFF2-40B4-BE49-F238E27FC236}">
                <a16:creationId xmlns:a16="http://schemas.microsoft.com/office/drawing/2014/main" id="{11FCC1D5-2346-D14C-81FE-42B5C8AC85B4}"/>
              </a:ext>
            </a:extLst>
          </p:cNvPr>
          <p:cNvSpPr txBox="1"/>
          <p:nvPr/>
        </p:nvSpPr>
        <p:spPr>
          <a:xfrm>
            <a:off x="2270162" y="5066453"/>
            <a:ext cx="1770036" cy="369332"/>
          </a:xfrm>
          <a:prstGeom prst="rect">
            <a:avLst/>
          </a:prstGeom>
          <a:noFill/>
        </p:spPr>
        <p:txBody>
          <a:bodyPr wrap="none" rtlCol="0">
            <a:spAutoFit/>
          </a:bodyPr>
          <a:lstStyle/>
          <a:p>
            <a:r>
              <a:rPr lang="en-US" dirty="0"/>
              <a:t>Nodes of Class 1 </a:t>
            </a:r>
          </a:p>
        </p:txBody>
      </p:sp>
      <p:sp>
        <p:nvSpPr>
          <p:cNvPr id="34" name="TextBox 33">
            <a:extLst>
              <a:ext uri="{FF2B5EF4-FFF2-40B4-BE49-F238E27FC236}">
                <a16:creationId xmlns:a16="http://schemas.microsoft.com/office/drawing/2014/main" id="{06A35874-E942-234D-AAB9-0E9E282CEFD7}"/>
              </a:ext>
            </a:extLst>
          </p:cNvPr>
          <p:cNvSpPr txBox="1"/>
          <p:nvPr/>
        </p:nvSpPr>
        <p:spPr>
          <a:xfrm>
            <a:off x="2270161" y="5505719"/>
            <a:ext cx="1770036" cy="369332"/>
          </a:xfrm>
          <a:prstGeom prst="rect">
            <a:avLst/>
          </a:prstGeom>
          <a:noFill/>
        </p:spPr>
        <p:txBody>
          <a:bodyPr wrap="none" rtlCol="0">
            <a:spAutoFit/>
          </a:bodyPr>
          <a:lstStyle/>
          <a:p>
            <a:r>
              <a:rPr lang="en-US" dirty="0"/>
              <a:t>Nodes of Class 2 </a:t>
            </a:r>
          </a:p>
        </p:txBody>
      </p:sp>
      <p:sp>
        <p:nvSpPr>
          <p:cNvPr id="49" name="TextBox 48">
            <a:extLst>
              <a:ext uri="{FF2B5EF4-FFF2-40B4-BE49-F238E27FC236}">
                <a16:creationId xmlns:a16="http://schemas.microsoft.com/office/drawing/2014/main" id="{6EECF673-8E6B-304E-BB14-C43A39F81A8D}"/>
              </a:ext>
            </a:extLst>
          </p:cNvPr>
          <p:cNvSpPr txBox="1"/>
          <p:nvPr/>
        </p:nvSpPr>
        <p:spPr>
          <a:xfrm>
            <a:off x="2270160" y="5944985"/>
            <a:ext cx="2587118" cy="369332"/>
          </a:xfrm>
          <a:prstGeom prst="rect">
            <a:avLst/>
          </a:prstGeom>
          <a:noFill/>
        </p:spPr>
        <p:txBody>
          <a:bodyPr wrap="none" rtlCol="0">
            <a:spAutoFit/>
          </a:bodyPr>
          <a:lstStyle/>
          <a:p>
            <a:r>
              <a:rPr lang="en-US" dirty="0"/>
              <a:t>Nodes of Undefined Class</a:t>
            </a:r>
          </a:p>
        </p:txBody>
      </p:sp>
      <mc:AlternateContent xmlns:mc="http://schemas.openxmlformats.org/markup-compatibility/2006" xmlns:a14="http://schemas.microsoft.com/office/drawing/2010/main">
        <mc:Choice Requires="a14">
          <p:sp>
            <p:nvSpPr>
              <p:cNvPr id="63" name="Retângulo 22">
                <a:extLst>
                  <a:ext uri="{FF2B5EF4-FFF2-40B4-BE49-F238E27FC236}">
                    <a16:creationId xmlns:a16="http://schemas.microsoft.com/office/drawing/2014/main" id="{45D315A7-7AE6-484A-9DC5-C087DA1DC368}"/>
                  </a:ext>
                </a:extLst>
              </p:cNvPr>
              <p:cNvSpPr/>
              <p:nvPr/>
            </p:nvSpPr>
            <p:spPr>
              <a:xfrm>
                <a:off x="3884917" y="3384023"/>
                <a:ext cx="471026" cy="39299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000" b="1" i="1" dirty="0" smtClean="0">
                              <a:solidFill>
                                <a:schemeClr val="accent3">
                                  <a:lumMod val="75000"/>
                                </a:schemeClr>
                              </a:solidFill>
                              <a:latin typeface="Cambria Math" panose="02040503050406030204" pitchFamily="18" charset="0"/>
                            </a:rPr>
                          </m:ctrlPr>
                        </m:sSubPr>
                        <m:e>
                          <m:r>
                            <a:rPr lang="en-US" sz="2000" b="1" i="1" dirty="0" smtClean="0">
                              <a:solidFill>
                                <a:schemeClr val="accent3">
                                  <a:lumMod val="75000"/>
                                </a:schemeClr>
                              </a:solidFill>
                              <a:latin typeface="Cambria Math" panose="02040503050406030204" pitchFamily="18" charset="0"/>
                            </a:rPr>
                            <m:t>𝒂</m:t>
                          </m:r>
                        </m:e>
                        <m:sub>
                          <m:r>
                            <a:rPr lang="en-US" sz="2000" b="1" i="1" dirty="0" smtClean="0">
                              <a:solidFill>
                                <a:schemeClr val="accent3">
                                  <a:lumMod val="75000"/>
                                </a:schemeClr>
                              </a:solidFill>
                              <a:latin typeface="Cambria Math" panose="02040503050406030204" pitchFamily="18" charset="0"/>
                            </a:rPr>
                            <m:t>𝒕</m:t>
                          </m:r>
                        </m:sub>
                      </m:sSub>
                    </m:oMath>
                  </m:oMathPara>
                </a14:m>
                <a:endParaRPr lang="pt-BR" sz="2000" b="1" baseline="30000" dirty="0">
                  <a:solidFill>
                    <a:schemeClr val="accent3">
                      <a:lumMod val="75000"/>
                    </a:schemeClr>
                  </a:solidFill>
                </a:endParaRPr>
              </a:p>
            </p:txBody>
          </p:sp>
        </mc:Choice>
        <mc:Fallback xmlns="">
          <p:sp>
            <p:nvSpPr>
              <p:cNvPr id="63" name="Retângulo 22">
                <a:extLst>
                  <a:ext uri="{FF2B5EF4-FFF2-40B4-BE49-F238E27FC236}">
                    <a16:creationId xmlns:a16="http://schemas.microsoft.com/office/drawing/2014/main" id="{45D315A7-7AE6-484A-9DC5-C087DA1DC368}"/>
                  </a:ext>
                </a:extLst>
              </p:cNvPr>
              <p:cNvSpPr>
                <a:spLocks noRot="1" noChangeAspect="1" noMove="1" noResize="1" noEditPoints="1" noAdjustHandles="1" noChangeArrowheads="1" noChangeShapeType="1" noTextEdit="1"/>
              </p:cNvSpPr>
              <p:nvPr/>
            </p:nvSpPr>
            <p:spPr>
              <a:xfrm>
                <a:off x="3884917" y="3384023"/>
                <a:ext cx="471026" cy="392993"/>
              </a:xfrm>
              <a:prstGeom prst="rect">
                <a:avLst/>
              </a:prstGeom>
              <a:blipFill>
                <a:blip r:embed="rId4"/>
                <a:stretch>
                  <a:fillRect b="-31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5" name="Retângulo 22">
                <a:extLst>
                  <a:ext uri="{FF2B5EF4-FFF2-40B4-BE49-F238E27FC236}">
                    <a16:creationId xmlns:a16="http://schemas.microsoft.com/office/drawing/2014/main" id="{1CD38619-96F6-CE4E-9987-411B2D279924}"/>
                  </a:ext>
                </a:extLst>
              </p:cNvPr>
              <p:cNvSpPr/>
              <p:nvPr/>
            </p:nvSpPr>
            <p:spPr>
              <a:xfrm>
                <a:off x="3365871" y="3610113"/>
                <a:ext cx="471026" cy="39299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pt-BR" sz="2000" b="1" i="1" dirty="0" smtClean="0">
                              <a:solidFill>
                                <a:schemeClr val="accent3">
                                  <a:lumMod val="75000"/>
                                </a:schemeClr>
                              </a:solidFill>
                              <a:latin typeface="Cambria Math" panose="02040503050406030204" pitchFamily="18" charset="0"/>
                            </a:rPr>
                          </m:ctrlPr>
                        </m:sSubPr>
                        <m:e>
                          <m:r>
                            <a:rPr lang="en-US" sz="2000" b="1" i="1" dirty="0" smtClean="0">
                              <a:solidFill>
                                <a:schemeClr val="accent3">
                                  <a:lumMod val="75000"/>
                                </a:schemeClr>
                              </a:solidFill>
                              <a:latin typeface="Cambria Math" panose="02040503050406030204" pitchFamily="18" charset="0"/>
                            </a:rPr>
                            <m:t>𝒂</m:t>
                          </m:r>
                        </m:e>
                        <m:sub>
                          <m:r>
                            <a:rPr lang="en-US" sz="2000" b="1" i="1" dirty="0" smtClean="0">
                              <a:solidFill>
                                <a:schemeClr val="accent3">
                                  <a:lumMod val="75000"/>
                                </a:schemeClr>
                              </a:solidFill>
                              <a:latin typeface="Cambria Math" panose="02040503050406030204" pitchFamily="18" charset="0"/>
                            </a:rPr>
                            <m:t>𝒕</m:t>
                          </m:r>
                        </m:sub>
                      </m:sSub>
                    </m:oMath>
                  </m:oMathPara>
                </a14:m>
                <a:endParaRPr lang="pt-BR" sz="2000" b="1" baseline="30000" dirty="0">
                  <a:solidFill>
                    <a:schemeClr val="accent3">
                      <a:lumMod val="75000"/>
                    </a:schemeClr>
                  </a:solidFill>
                </a:endParaRPr>
              </a:p>
            </p:txBody>
          </p:sp>
        </mc:Choice>
        <mc:Fallback xmlns="">
          <p:sp>
            <p:nvSpPr>
              <p:cNvPr id="65" name="Retângulo 22">
                <a:extLst>
                  <a:ext uri="{FF2B5EF4-FFF2-40B4-BE49-F238E27FC236}">
                    <a16:creationId xmlns:a16="http://schemas.microsoft.com/office/drawing/2014/main" id="{1CD38619-96F6-CE4E-9987-411B2D279924}"/>
                  </a:ext>
                </a:extLst>
              </p:cNvPr>
              <p:cNvSpPr>
                <a:spLocks noRot="1" noChangeAspect="1" noMove="1" noResize="1" noEditPoints="1" noAdjustHandles="1" noChangeArrowheads="1" noChangeShapeType="1" noTextEdit="1"/>
              </p:cNvSpPr>
              <p:nvPr/>
            </p:nvSpPr>
            <p:spPr>
              <a:xfrm>
                <a:off x="3365871" y="3610113"/>
                <a:ext cx="471026" cy="392993"/>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590369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2"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blinds(horizontal)">
                                      <p:cBhvr>
                                        <p:cTn id="7" dur="500"/>
                                        <p:tgtEl>
                                          <p:spTgt spid="36"/>
                                        </p:tgtEl>
                                      </p:cBhvr>
                                    </p:animEffect>
                                  </p:childTnLst>
                                </p:cTn>
                              </p:par>
                              <p:par>
                                <p:cTn id="8" presetID="3" presetClass="entr" presetSubtype="10" fill="hold" grpId="1" nodeType="withEffect">
                                  <p:stCondLst>
                                    <p:cond delay="0"/>
                                  </p:stCondLst>
                                  <p:childTnLst>
                                    <p:set>
                                      <p:cBhvr>
                                        <p:cTn id="9" dur="1" fill="hold">
                                          <p:stCondLst>
                                            <p:cond delay="0"/>
                                          </p:stCondLst>
                                        </p:cTn>
                                        <p:tgtEl>
                                          <p:spTgt spid="37"/>
                                        </p:tgtEl>
                                        <p:attrNameLst>
                                          <p:attrName>style.visibility</p:attrName>
                                        </p:attrNameLst>
                                      </p:cBhvr>
                                      <p:to>
                                        <p:strVal val="visible"/>
                                      </p:to>
                                    </p:set>
                                    <p:animEffect transition="in" filter="blinds(horizontal)">
                                      <p:cBhvr>
                                        <p:cTn id="10" dur="500"/>
                                        <p:tgtEl>
                                          <p:spTgt spid="37"/>
                                        </p:tgtEl>
                                      </p:cBhvr>
                                    </p:animEffect>
                                  </p:childTnLst>
                                </p:cTn>
                              </p:par>
                              <p:par>
                                <p:cTn id="11" presetID="3" presetClass="entr" presetSubtype="10" fill="hold" grpId="2" nodeType="with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blinds(horizontal)">
                                      <p:cBhvr>
                                        <p:cTn id="13" dur="500"/>
                                        <p:tgtEl>
                                          <p:spTgt spid="38"/>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39"/>
                                        </p:tgtEl>
                                        <p:attrNameLst>
                                          <p:attrName>style.visibility</p:attrName>
                                        </p:attrNameLst>
                                      </p:cBhvr>
                                      <p:to>
                                        <p:strVal val="visible"/>
                                      </p:to>
                                    </p:set>
                                    <p:animEffect transition="in" filter="blinds(horizontal)">
                                      <p:cBhvr>
                                        <p:cTn id="16" dur="500"/>
                                        <p:tgtEl>
                                          <p:spTgt spid="39"/>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40"/>
                                        </p:tgtEl>
                                        <p:attrNameLst>
                                          <p:attrName>style.visibility</p:attrName>
                                        </p:attrNameLst>
                                      </p:cBhvr>
                                      <p:to>
                                        <p:strVal val="visible"/>
                                      </p:to>
                                    </p:set>
                                    <p:animEffect transition="in" filter="blinds(horizontal)">
                                      <p:cBhvr>
                                        <p:cTn id="19" dur="500"/>
                                        <p:tgtEl>
                                          <p:spTgt spid="40"/>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41"/>
                                        </p:tgtEl>
                                        <p:attrNameLst>
                                          <p:attrName>style.visibility</p:attrName>
                                        </p:attrNameLst>
                                      </p:cBhvr>
                                      <p:to>
                                        <p:strVal val="visible"/>
                                      </p:to>
                                    </p:set>
                                    <p:animEffect transition="in" filter="blinds(horizontal)">
                                      <p:cBhvr>
                                        <p:cTn id="22" dur="500"/>
                                        <p:tgtEl>
                                          <p:spTgt spid="41"/>
                                        </p:tgtEl>
                                      </p:cBhvr>
                                    </p:animEffect>
                                  </p:childTnLst>
                                </p:cTn>
                              </p:par>
                              <p:par>
                                <p:cTn id="23" presetID="3" presetClass="entr" presetSubtype="10" fill="hold" nodeType="withEffect">
                                  <p:stCondLst>
                                    <p:cond delay="0"/>
                                  </p:stCondLst>
                                  <p:childTnLst>
                                    <p:set>
                                      <p:cBhvr>
                                        <p:cTn id="24" dur="1" fill="hold">
                                          <p:stCondLst>
                                            <p:cond delay="0"/>
                                          </p:stCondLst>
                                        </p:cTn>
                                        <p:tgtEl>
                                          <p:spTgt spid="42"/>
                                        </p:tgtEl>
                                        <p:attrNameLst>
                                          <p:attrName>style.visibility</p:attrName>
                                        </p:attrNameLst>
                                      </p:cBhvr>
                                      <p:to>
                                        <p:strVal val="visible"/>
                                      </p:to>
                                    </p:set>
                                    <p:animEffect transition="in" filter="blinds(horizontal)">
                                      <p:cBhvr>
                                        <p:cTn id="25" dur="500"/>
                                        <p:tgtEl>
                                          <p:spTgt spid="42"/>
                                        </p:tgtEl>
                                      </p:cBhvr>
                                    </p:animEffect>
                                  </p:childTnLst>
                                </p:cTn>
                              </p:par>
                              <p:par>
                                <p:cTn id="26" presetID="3" presetClass="entr" presetSubtype="10" fill="hold" nodeType="withEffect">
                                  <p:stCondLst>
                                    <p:cond delay="0"/>
                                  </p:stCondLst>
                                  <p:childTnLst>
                                    <p:set>
                                      <p:cBhvr>
                                        <p:cTn id="27" dur="1" fill="hold">
                                          <p:stCondLst>
                                            <p:cond delay="0"/>
                                          </p:stCondLst>
                                        </p:cTn>
                                        <p:tgtEl>
                                          <p:spTgt spid="43"/>
                                        </p:tgtEl>
                                        <p:attrNameLst>
                                          <p:attrName>style.visibility</p:attrName>
                                        </p:attrNameLst>
                                      </p:cBhvr>
                                      <p:to>
                                        <p:strVal val="visible"/>
                                      </p:to>
                                    </p:set>
                                    <p:animEffect transition="in" filter="blinds(horizontal)">
                                      <p:cBhvr>
                                        <p:cTn id="28" dur="500"/>
                                        <p:tgtEl>
                                          <p:spTgt spid="43"/>
                                        </p:tgtEl>
                                      </p:cBhvr>
                                    </p:animEffect>
                                  </p:childTnLst>
                                </p:cTn>
                              </p:par>
                              <p:par>
                                <p:cTn id="29" presetID="3" presetClass="entr" presetSubtype="10" fill="hold" grpId="0" nodeType="withEffect">
                                  <p:stCondLst>
                                    <p:cond delay="0"/>
                                  </p:stCondLst>
                                  <p:childTnLst>
                                    <p:set>
                                      <p:cBhvr>
                                        <p:cTn id="30" dur="1" fill="hold">
                                          <p:stCondLst>
                                            <p:cond delay="0"/>
                                          </p:stCondLst>
                                        </p:cTn>
                                        <p:tgtEl>
                                          <p:spTgt spid="45"/>
                                        </p:tgtEl>
                                        <p:attrNameLst>
                                          <p:attrName>style.visibility</p:attrName>
                                        </p:attrNameLst>
                                      </p:cBhvr>
                                      <p:to>
                                        <p:strVal val="visible"/>
                                      </p:to>
                                    </p:set>
                                    <p:animEffect transition="in" filter="blinds(horizontal)">
                                      <p:cBhvr>
                                        <p:cTn id="31" dur="500"/>
                                        <p:tgtEl>
                                          <p:spTgt spid="45"/>
                                        </p:tgtEl>
                                      </p:cBhvr>
                                    </p:animEffect>
                                  </p:childTnLst>
                                </p:cTn>
                              </p:par>
                              <p:par>
                                <p:cTn id="32" presetID="3" presetClass="entr" presetSubtype="10" fill="hold" grpId="0" nodeType="withEffect">
                                  <p:stCondLst>
                                    <p:cond delay="0"/>
                                  </p:stCondLst>
                                  <p:childTnLst>
                                    <p:set>
                                      <p:cBhvr>
                                        <p:cTn id="33" dur="1" fill="hold">
                                          <p:stCondLst>
                                            <p:cond delay="0"/>
                                          </p:stCondLst>
                                        </p:cTn>
                                        <p:tgtEl>
                                          <p:spTgt spid="50"/>
                                        </p:tgtEl>
                                        <p:attrNameLst>
                                          <p:attrName>style.visibility</p:attrName>
                                        </p:attrNameLst>
                                      </p:cBhvr>
                                      <p:to>
                                        <p:strVal val="visible"/>
                                      </p:to>
                                    </p:set>
                                    <p:animEffect transition="in" filter="blinds(horizontal)">
                                      <p:cBhvr>
                                        <p:cTn id="34" dur="500"/>
                                        <p:tgtEl>
                                          <p:spTgt spid="50"/>
                                        </p:tgtEl>
                                      </p:cBhvr>
                                    </p:animEffect>
                                  </p:childTnLst>
                                </p:cTn>
                              </p:par>
                              <p:par>
                                <p:cTn id="35" presetID="3" presetClass="entr" presetSubtype="10" fill="hold" grpId="0" nodeType="withEffect">
                                  <p:stCondLst>
                                    <p:cond delay="0"/>
                                  </p:stCondLst>
                                  <p:childTnLst>
                                    <p:set>
                                      <p:cBhvr>
                                        <p:cTn id="36" dur="1" fill="hold">
                                          <p:stCondLst>
                                            <p:cond delay="0"/>
                                          </p:stCondLst>
                                        </p:cTn>
                                        <p:tgtEl>
                                          <p:spTgt spid="51"/>
                                        </p:tgtEl>
                                        <p:attrNameLst>
                                          <p:attrName>style.visibility</p:attrName>
                                        </p:attrNameLst>
                                      </p:cBhvr>
                                      <p:to>
                                        <p:strVal val="visible"/>
                                      </p:to>
                                    </p:set>
                                    <p:animEffect transition="in" filter="blinds(horizontal)">
                                      <p:cBhvr>
                                        <p:cTn id="37" dur="500"/>
                                        <p:tgtEl>
                                          <p:spTgt spid="51"/>
                                        </p:tgtEl>
                                      </p:cBhvr>
                                    </p:animEffect>
                                  </p:childTnLst>
                                </p:cTn>
                              </p:par>
                              <p:par>
                                <p:cTn id="38" presetID="3" presetClass="entr" presetSubtype="10" fill="hold" grpId="0" nodeType="withEffect">
                                  <p:stCondLst>
                                    <p:cond delay="0"/>
                                  </p:stCondLst>
                                  <p:childTnLst>
                                    <p:set>
                                      <p:cBhvr>
                                        <p:cTn id="39" dur="1" fill="hold">
                                          <p:stCondLst>
                                            <p:cond delay="0"/>
                                          </p:stCondLst>
                                        </p:cTn>
                                        <p:tgtEl>
                                          <p:spTgt spid="33"/>
                                        </p:tgtEl>
                                        <p:attrNameLst>
                                          <p:attrName>style.visibility</p:attrName>
                                        </p:attrNameLst>
                                      </p:cBhvr>
                                      <p:to>
                                        <p:strVal val="visible"/>
                                      </p:to>
                                    </p:set>
                                    <p:animEffect transition="in" filter="blinds(horizontal)">
                                      <p:cBhvr>
                                        <p:cTn id="40" dur="500"/>
                                        <p:tgtEl>
                                          <p:spTgt spid="33"/>
                                        </p:tgtEl>
                                      </p:cBhvr>
                                    </p:animEffect>
                                  </p:childTnLst>
                                </p:cTn>
                              </p:par>
                              <p:par>
                                <p:cTn id="41" presetID="3" presetClass="entr" presetSubtype="10" fill="hold" grpId="0" nodeType="withEffect">
                                  <p:stCondLst>
                                    <p:cond delay="0"/>
                                  </p:stCondLst>
                                  <p:childTnLst>
                                    <p:set>
                                      <p:cBhvr>
                                        <p:cTn id="42" dur="1" fill="hold">
                                          <p:stCondLst>
                                            <p:cond delay="0"/>
                                          </p:stCondLst>
                                        </p:cTn>
                                        <p:tgtEl>
                                          <p:spTgt spid="34"/>
                                        </p:tgtEl>
                                        <p:attrNameLst>
                                          <p:attrName>style.visibility</p:attrName>
                                        </p:attrNameLst>
                                      </p:cBhvr>
                                      <p:to>
                                        <p:strVal val="visible"/>
                                      </p:to>
                                    </p:set>
                                    <p:animEffect transition="in" filter="blinds(horizontal)">
                                      <p:cBhvr>
                                        <p:cTn id="43" dur="500"/>
                                        <p:tgtEl>
                                          <p:spTgt spid="34"/>
                                        </p:tgtEl>
                                      </p:cBhvr>
                                    </p:animEffect>
                                  </p:childTnLst>
                                </p:cTn>
                              </p:par>
                              <p:par>
                                <p:cTn id="44" presetID="3" presetClass="entr" presetSubtype="10" fill="hold" grpId="0" nodeType="withEffect">
                                  <p:stCondLst>
                                    <p:cond delay="0"/>
                                  </p:stCondLst>
                                  <p:childTnLst>
                                    <p:set>
                                      <p:cBhvr>
                                        <p:cTn id="45" dur="1" fill="hold">
                                          <p:stCondLst>
                                            <p:cond delay="0"/>
                                          </p:stCondLst>
                                        </p:cTn>
                                        <p:tgtEl>
                                          <p:spTgt spid="49"/>
                                        </p:tgtEl>
                                        <p:attrNameLst>
                                          <p:attrName>style.visibility</p:attrName>
                                        </p:attrNameLst>
                                      </p:cBhvr>
                                      <p:to>
                                        <p:strVal val="visible"/>
                                      </p:to>
                                    </p:set>
                                    <p:animEffect transition="in" filter="blinds(horizontal)">
                                      <p:cBhvr>
                                        <p:cTn id="46" dur="500"/>
                                        <p:tgtEl>
                                          <p:spTgt spid="49"/>
                                        </p:tgtEl>
                                      </p:cBhvr>
                                    </p:animEffect>
                                  </p:childTnLst>
                                </p:cTn>
                              </p:par>
                              <p:par>
                                <p:cTn id="47" presetID="3" presetClass="entr" presetSubtype="10" fill="hold" grpId="0" nodeType="withEffect">
                                  <p:stCondLst>
                                    <p:cond delay="0"/>
                                  </p:stCondLst>
                                  <p:childTnLst>
                                    <p:set>
                                      <p:cBhvr>
                                        <p:cTn id="48" dur="1" fill="hold">
                                          <p:stCondLst>
                                            <p:cond delay="0"/>
                                          </p:stCondLst>
                                        </p:cTn>
                                        <p:tgtEl>
                                          <p:spTgt spid="52"/>
                                        </p:tgtEl>
                                        <p:attrNameLst>
                                          <p:attrName>style.visibility</p:attrName>
                                        </p:attrNameLst>
                                      </p:cBhvr>
                                      <p:to>
                                        <p:strVal val="visible"/>
                                      </p:to>
                                    </p:set>
                                    <p:animEffect transition="in" filter="blinds(horizontal)">
                                      <p:cBhvr>
                                        <p:cTn id="49" dur="500"/>
                                        <p:tgtEl>
                                          <p:spTgt spid="52"/>
                                        </p:tgtEl>
                                      </p:cBhvr>
                                    </p:animEffect>
                                  </p:childTnLst>
                                </p:cTn>
                              </p:par>
                              <p:par>
                                <p:cTn id="50" presetID="3" presetClass="entr" presetSubtype="10" fill="hold" nodeType="withEffect">
                                  <p:stCondLst>
                                    <p:cond delay="0"/>
                                  </p:stCondLst>
                                  <p:childTnLst>
                                    <p:set>
                                      <p:cBhvr>
                                        <p:cTn id="51" dur="1" fill="hold">
                                          <p:stCondLst>
                                            <p:cond delay="0"/>
                                          </p:stCondLst>
                                        </p:cTn>
                                        <p:tgtEl>
                                          <p:spTgt spid="53"/>
                                        </p:tgtEl>
                                        <p:attrNameLst>
                                          <p:attrName>style.visibility</p:attrName>
                                        </p:attrNameLst>
                                      </p:cBhvr>
                                      <p:to>
                                        <p:strVal val="visible"/>
                                      </p:to>
                                    </p:set>
                                    <p:animEffect transition="in" filter="blinds(horizontal)">
                                      <p:cBhvr>
                                        <p:cTn id="52" dur="500"/>
                                        <p:tgtEl>
                                          <p:spTgt spid="53"/>
                                        </p:tgtEl>
                                      </p:cBhvr>
                                    </p:animEffect>
                                  </p:childTnLst>
                                </p:cTn>
                              </p:par>
                              <p:par>
                                <p:cTn id="53" presetID="3" presetClass="entr" presetSubtype="10" fill="hold" nodeType="withEffect">
                                  <p:stCondLst>
                                    <p:cond delay="0"/>
                                  </p:stCondLst>
                                  <p:childTnLst>
                                    <p:set>
                                      <p:cBhvr>
                                        <p:cTn id="54" dur="1" fill="hold">
                                          <p:stCondLst>
                                            <p:cond delay="0"/>
                                          </p:stCondLst>
                                        </p:cTn>
                                        <p:tgtEl>
                                          <p:spTgt spid="54"/>
                                        </p:tgtEl>
                                        <p:attrNameLst>
                                          <p:attrName>style.visibility</p:attrName>
                                        </p:attrNameLst>
                                      </p:cBhvr>
                                      <p:to>
                                        <p:strVal val="visible"/>
                                      </p:to>
                                    </p:set>
                                    <p:animEffect transition="in" filter="blinds(horizontal)">
                                      <p:cBhvr>
                                        <p:cTn id="55" dur="500"/>
                                        <p:tgtEl>
                                          <p:spTgt spid="54"/>
                                        </p:tgtEl>
                                      </p:cBhvr>
                                    </p:animEffect>
                                  </p:childTnLst>
                                </p:cTn>
                              </p:par>
                              <p:par>
                                <p:cTn id="56" presetID="3" presetClass="entr" presetSubtype="10" fill="hold" nodeType="withEffect">
                                  <p:stCondLst>
                                    <p:cond delay="0"/>
                                  </p:stCondLst>
                                  <p:childTnLst>
                                    <p:set>
                                      <p:cBhvr>
                                        <p:cTn id="57" dur="1" fill="hold">
                                          <p:stCondLst>
                                            <p:cond delay="0"/>
                                          </p:stCondLst>
                                        </p:cTn>
                                        <p:tgtEl>
                                          <p:spTgt spid="55"/>
                                        </p:tgtEl>
                                        <p:attrNameLst>
                                          <p:attrName>style.visibility</p:attrName>
                                        </p:attrNameLst>
                                      </p:cBhvr>
                                      <p:to>
                                        <p:strVal val="visible"/>
                                      </p:to>
                                    </p:set>
                                    <p:animEffect transition="in" filter="blinds(horizontal)">
                                      <p:cBhvr>
                                        <p:cTn id="58" dur="500"/>
                                        <p:tgtEl>
                                          <p:spTgt spid="55"/>
                                        </p:tgtEl>
                                      </p:cBhvr>
                                    </p:animEffect>
                                  </p:childTnLst>
                                </p:cTn>
                              </p:par>
                              <p:par>
                                <p:cTn id="59" presetID="3" presetClass="entr" presetSubtype="10" fill="hold" grpId="0" nodeType="withEffect">
                                  <p:stCondLst>
                                    <p:cond delay="0"/>
                                  </p:stCondLst>
                                  <p:childTnLst>
                                    <p:set>
                                      <p:cBhvr>
                                        <p:cTn id="60" dur="1" fill="hold">
                                          <p:stCondLst>
                                            <p:cond delay="0"/>
                                          </p:stCondLst>
                                        </p:cTn>
                                        <p:tgtEl>
                                          <p:spTgt spid="59"/>
                                        </p:tgtEl>
                                        <p:attrNameLst>
                                          <p:attrName>style.visibility</p:attrName>
                                        </p:attrNameLst>
                                      </p:cBhvr>
                                      <p:to>
                                        <p:strVal val="visible"/>
                                      </p:to>
                                    </p:set>
                                    <p:animEffect transition="in" filter="blinds(horizontal)">
                                      <p:cBhvr>
                                        <p:cTn id="61" dur="500"/>
                                        <p:tgtEl>
                                          <p:spTgt spid="59"/>
                                        </p:tgtEl>
                                      </p:cBhvr>
                                    </p:animEffect>
                                  </p:childTnLst>
                                </p:cTn>
                              </p:par>
                            </p:childTnLst>
                          </p:cTn>
                        </p:par>
                      </p:childTnLst>
                    </p:cTn>
                  </p:par>
                  <p:par>
                    <p:cTn id="62" fill="hold">
                      <p:stCondLst>
                        <p:cond delay="indefinite"/>
                      </p:stCondLst>
                      <p:childTnLst>
                        <p:par>
                          <p:cTn id="63" fill="hold">
                            <p:stCondLst>
                              <p:cond delay="0"/>
                            </p:stCondLst>
                            <p:childTnLst>
                              <p:par>
                                <p:cTn id="64" presetID="26" presetClass="emph" presetSubtype="0" fill="hold" grpId="0" nodeType="clickEffect">
                                  <p:stCondLst>
                                    <p:cond delay="0"/>
                                  </p:stCondLst>
                                  <p:childTnLst>
                                    <p:animEffect transition="out" filter="fade">
                                      <p:cBhvr>
                                        <p:cTn id="65" dur="500" tmFilter="0, 0; .2, .5; .8, .5; 1, 0"/>
                                        <p:tgtEl>
                                          <p:spTgt spid="37"/>
                                        </p:tgtEl>
                                      </p:cBhvr>
                                    </p:animEffect>
                                    <p:animScale>
                                      <p:cBhvr>
                                        <p:cTn id="66" dur="250" autoRev="1" fill="hold"/>
                                        <p:tgtEl>
                                          <p:spTgt spid="37"/>
                                        </p:tgtEl>
                                      </p:cBhvr>
                                      <p:by x="105000" y="105000"/>
                                    </p:animScale>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48"/>
                                        </p:tgtEl>
                                        <p:attrNameLst>
                                          <p:attrName>style.visibility</p:attrName>
                                        </p:attrNameLst>
                                      </p:cBhvr>
                                      <p:to>
                                        <p:strVal val="visible"/>
                                      </p:to>
                                    </p:set>
                                  </p:childTnLst>
                                </p:cTn>
                              </p:par>
                              <p:par>
                                <p:cTn id="71" presetID="1" presetClass="entr" presetSubtype="0" fill="hold" grpId="1" nodeType="withEffect">
                                  <p:stCondLst>
                                    <p:cond delay="0"/>
                                  </p:stCondLst>
                                  <p:childTnLst>
                                    <p:set>
                                      <p:cBhvr>
                                        <p:cTn id="72" dur="1" fill="hold">
                                          <p:stCondLst>
                                            <p:cond delay="0"/>
                                          </p:stCondLst>
                                        </p:cTn>
                                        <p:tgtEl>
                                          <p:spTgt spid="89"/>
                                        </p:tgtEl>
                                        <p:attrNameLst>
                                          <p:attrName>style.visibility</p:attrName>
                                        </p:attrNameLst>
                                      </p:cBhvr>
                                      <p:to>
                                        <p:strVal val="visible"/>
                                      </p:to>
                                    </p:set>
                                  </p:childTnLst>
                                </p:cTn>
                              </p:par>
                              <p:par>
                                <p:cTn id="73" presetID="3" presetClass="entr" presetSubtype="10" fill="hold" grpId="0" nodeType="withEffect">
                                  <p:stCondLst>
                                    <p:cond delay="0"/>
                                  </p:stCondLst>
                                  <p:childTnLst>
                                    <p:set>
                                      <p:cBhvr>
                                        <p:cTn id="74" dur="1" fill="hold">
                                          <p:stCondLst>
                                            <p:cond delay="0"/>
                                          </p:stCondLst>
                                        </p:cTn>
                                        <p:tgtEl>
                                          <p:spTgt spid="63"/>
                                        </p:tgtEl>
                                        <p:attrNameLst>
                                          <p:attrName>style.visibility</p:attrName>
                                        </p:attrNameLst>
                                      </p:cBhvr>
                                      <p:to>
                                        <p:strVal val="visible"/>
                                      </p:to>
                                    </p:set>
                                    <p:animEffect transition="in" filter="blinds(horizontal)">
                                      <p:cBhvr>
                                        <p:cTn id="75" dur="500"/>
                                        <p:tgtEl>
                                          <p:spTgt spid="63"/>
                                        </p:tgtEl>
                                      </p:cBhvr>
                                    </p:animEffect>
                                  </p:childTnLst>
                                </p:cTn>
                              </p:par>
                              <p:par>
                                <p:cTn id="76" presetID="3" presetClass="entr" presetSubtype="10" fill="hold" nodeType="withEffect">
                                  <p:stCondLst>
                                    <p:cond delay="0"/>
                                  </p:stCondLst>
                                  <p:childTnLst>
                                    <p:set>
                                      <p:cBhvr>
                                        <p:cTn id="77" dur="1" fill="hold">
                                          <p:stCondLst>
                                            <p:cond delay="0"/>
                                          </p:stCondLst>
                                        </p:cTn>
                                        <p:tgtEl>
                                          <p:spTgt spid="62"/>
                                        </p:tgtEl>
                                        <p:attrNameLst>
                                          <p:attrName>style.visibility</p:attrName>
                                        </p:attrNameLst>
                                      </p:cBhvr>
                                      <p:to>
                                        <p:strVal val="visible"/>
                                      </p:to>
                                    </p:set>
                                    <p:animEffect transition="in" filter="blinds(horizontal)">
                                      <p:cBhvr>
                                        <p:cTn id="78" dur="500"/>
                                        <p:tgtEl>
                                          <p:spTgt spid="62"/>
                                        </p:tgtEl>
                                      </p:cBhvr>
                                    </p:animEffect>
                                  </p:childTnLst>
                                </p:cTn>
                              </p:par>
                              <p:par>
                                <p:cTn id="79" presetID="8" presetClass="emph" presetSubtype="0" fill="hold" grpId="0" nodeType="withEffect">
                                  <p:stCondLst>
                                    <p:cond delay="0"/>
                                  </p:stCondLst>
                                  <p:childTnLst>
                                    <p:animRot by="5400000">
                                      <p:cBhvr>
                                        <p:cTn id="80" dur="500" fill="hold"/>
                                        <p:tgtEl>
                                          <p:spTgt spid="38"/>
                                        </p:tgtEl>
                                        <p:attrNameLst>
                                          <p:attrName>r</p:attrName>
                                        </p:attrNameLst>
                                      </p:cBhvr>
                                    </p:animRo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90"/>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xit" presetSubtype="0" fill="hold" grpId="1" nodeType="clickEffect">
                                  <p:stCondLst>
                                    <p:cond delay="0"/>
                                  </p:stCondLst>
                                  <p:childTnLst>
                                    <p:set>
                                      <p:cBhvr>
                                        <p:cTn id="88" dur="1" fill="hold">
                                          <p:stCondLst>
                                            <p:cond delay="0"/>
                                          </p:stCondLst>
                                        </p:cTn>
                                        <p:tgtEl>
                                          <p:spTgt spid="48"/>
                                        </p:tgtEl>
                                        <p:attrNameLst>
                                          <p:attrName>style.visibility</p:attrName>
                                        </p:attrNameLst>
                                      </p:cBhvr>
                                      <p:to>
                                        <p:strVal val="hidden"/>
                                      </p:to>
                                    </p:set>
                                  </p:childTnLst>
                                </p:cTn>
                              </p:par>
                              <p:par>
                                <p:cTn id="89" presetID="1" presetClass="exit" presetSubtype="0" fill="hold" grpId="2" nodeType="withEffect">
                                  <p:stCondLst>
                                    <p:cond delay="0"/>
                                  </p:stCondLst>
                                  <p:childTnLst>
                                    <p:set>
                                      <p:cBhvr>
                                        <p:cTn id="90" dur="1" fill="hold">
                                          <p:stCondLst>
                                            <p:cond delay="0"/>
                                          </p:stCondLst>
                                        </p:cTn>
                                        <p:tgtEl>
                                          <p:spTgt spid="89"/>
                                        </p:tgtEl>
                                        <p:attrNameLst>
                                          <p:attrName>style.visibility</p:attrName>
                                        </p:attrNameLst>
                                      </p:cBhvr>
                                      <p:to>
                                        <p:strVal val="hidden"/>
                                      </p:to>
                                    </p:set>
                                  </p:childTnLst>
                                </p:cTn>
                              </p:par>
                              <p:par>
                                <p:cTn id="91" presetID="1" presetClass="exit" presetSubtype="0" fill="hold" grpId="1" nodeType="withEffect">
                                  <p:stCondLst>
                                    <p:cond delay="0"/>
                                  </p:stCondLst>
                                  <p:childTnLst>
                                    <p:set>
                                      <p:cBhvr>
                                        <p:cTn id="92" dur="1" fill="hold">
                                          <p:stCondLst>
                                            <p:cond delay="0"/>
                                          </p:stCondLst>
                                        </p:cTn>
                                        <p:tgtEl>
                                          <p:spTgt spid="90"/>
                                        </p:tgtEl>
                                        <p:attrNameLst>
                                          <p:attrName>style.visibility</p:attrName>
                                        </p:attrNameLst>
                                      </p:cBhvr>
                                      <p:to>
                                        <p:strVal val="hidden"/>
                                      </p:to>
                                    </p:set>
                                  </p:childTnLst>
                                </p:cTn>
                              </p:par>
                              <p:par>
                                <p:cTn id="93" presetID="1" presetClass="exit" presetSubtype="0" fill="hold" nodeType="withEffect">
                                  <p:stCondLst>
                                    <p:cond delay="0"/>
                                  </p:stCondLst>
                                  <p:childTnLst>
                                    <p:set>
                                      <p:cBhvr>
                                        <p:cTn id="94" dur="1" fill="hold">
                                          <p:stCondLst>
                                            <p:cond delay="0"/>
                                          </p:stCondLst>
                                        </p:cTn>
                                        <p:tgtEl>
                                          <p:spTgt spid="62"/>
                                        </p:tgtEl>
                                        <p:attrNameLst>
                                          <p:attrName>style.visibility</p:attrName>
                                        </p:attrNameLst>
                                      </p:cBhvr>
                                      <p:to>
                                        <p:strVal val="hidden"/>
                                      </p:to>
                                    </p:set>
                                  </p:childTnLst>
                                </p:cTn>
                              </p:par>
                              <p:par>
                                <p:cTn id="95" presetID="1" presetClass="exit" presetSubtype="0" fill="hold" grpId="1" nodeType="withEffect">
                                  <p:stCondLst>
                                    <p:cond delay="0"/>
                                  </p:stCondLst>
                                  <p:childTnLst>
                                    <p:set>
                                      <p:cBhvr>
                                        <p:cTn id="96" dur="1" fill="hold">
                                          <p:stCondLst>
                                            <p:cond delay="0"/>
                                          </p:stCondLst>
                                        </p:cTn>
                                        <p:tgtEl>
                                          <p:spTgt spid="63"/>
                                        </p:tgtEl>
                                        <p:attrNameLst>
                                          <p:attrName>style.visibility</p:attrName>
                                        </p:attrNameLst>
                                      </p:cBhvr>
                                      <p:to>
                                        <p:strVal val="hidden"/>
                                      </p:to>
                                    </p:set>
                                  </p:childTnLst>
                                </p:cTn>
                              </p:par>
                              <p:par>
                                <p:cTn id="97" presetID="1" presetClass="entr" presetSubtype="0" fill="hold" grpId="1" nodeType="withEffect">
                                  <p:stCondLst>
                                    <p:cond delay="0"/>
                                  </p:stCondLst>
                                  <p:childTnLst>
                                    <p:set>
                                      <p:cBhvr>
                                        <p:cTn id="98" dur="1" fill="hold">
                                          <p:stCondLst>
                                            <p:cond delay="0"/>
                                          </p:stCondLst>
                                        </p:cTn>
                                        <p:tgtEl>
                                          <p:spTgt spid="47"/>
                                        </p:tgtEl>
                                        <p:attrNameLst>
                                          <p:attrName>style.visibility</p:attrName>
                                        </p:attrNameLst>
                                      </p:cBhvr>
                                      <p:to>
                                        <p:strVal val="visible"/>
                                      </p:to>
                                    </p:set>
                                  </p:childTnLst>
                                </p:cTn>
                              </p:par>
                              <p:par>
                                <p:cTn id="99" presetID="3" presetClass="entr" presetSubtype="10" fill="hold" grpId="0" nodeType="withEffect">
                                  <p:stCondLst>
                                    <p:cond delay="0"/>
                                  </p:stCondLst>
                                  <p:childTnLst>
                                    <p:set>
                                      <p:cBhvr>
                                        <p:cTn id="100" dur="1" fill="hold">
                                          <p:stCondLst>
                                            <p:cond delay="0"/>
                                          </p:stCondLst>
                                        </p:cTn>
                                        <p:tgtEl>
                                          <p:spTgt spid="65"/>
                                        </p:tgtEl>
                                        <p:attrNameLst>
                                          <p:attrName>style.visibility</p:attrName>
                                        </p:attrNameLst>
                                      </p:cBhvr>
                                      <p:to>
                                        <p:strVal val="visible"/>
                                      </p:to>
                                    </p:set>
                                    <p:animEffect transition="in" filter="blinds(horizontal)">
                                      <p:cBhvr>
                                        <p:cTn id="101" dur="500"/>
                                        <p:tgtEl>
                                          <p:spTgt spid="65"/>
                                        </p:tgtEl>
                                      </p:cBhvr>
                                    </p:animEffect>
                                  </p:childTnLst>
                                </p:cTn>
                              </p:par>
                              <p:par>
                                <p:cTn id="102" presetID="3" presetClass="entr" presetSubtype="10" fill="hold" nodeType="withEffect">
                                  <p:stCondLst>
                                    <p:cond delay="0"/>
                                  </p:stCondLst>
                                  <p:childTnLst>
                                    <p:set>
                                      <p:cBhvr>
                                        <p:cTn id="103" dur="1" fill="hold">
                                          <p:stCondLst>
                                            <p:cond delay="0"/>
                                          </p:stCondLst>
                                        </p:cTn>
                                        <p:tgtEl>
                                          <p:spTgt spid="64"/>
                                        </p:tgtEl>
                                        <p:attrNameLst>
                                          <p:attrName>style.visibility</p:attrName>
                                        </p:attrNameLst>
                                      </p:cBhvr>
                                      <p:to>
                                        <p:strVal val="visible"/>
                                      </p:to>
                                    </p:set>
                                    <p:animEffect transition="in" filter="blinds(horizontal)">
                                      <p:cBhvr>
                                        <p:cTn id="104" dur="500"/>
                                        <p:tgtEl>
                                          <p:spTgt spid="64"/>
                                        </p:tgtEl>
                                      </p:cBhvr>
                                    </p:animEffect>
                                  </p:childTnLst>
                                </p:cTn>
                              </p:par>
                              <p:par>
                                <p:cTn id="105" presetID="8" presetClass="emph" presetSubtype="0" fill="hold" grpId="0" nodeType="withEffect">
                                  <p:stCondLst>
                                    <p:cond delay="0"/>
                                  </p:stCondLst>
                                  <p:childTnLst>
                                    <p:animRot by="5400000">
                                      <p:cBhvr>
                                        <p:cTn id="106" dur="500" fill="hold"/>
                                        <p:tgtEl>
                                          <p:spTgt spid="36"/>
                                        </p:tgtEl>
                                        <p:attrNameLst>
                                          <p:attrName>r</p:attrName>
                                        </p:attrNameLst>
                                      </p:cBhvr>
                                    </p:animRo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grpId="0" nodeType="clickEffect">
                                  <p:stCondLst>
                                    <p:cond delay="0"/>
                                  </p:stCondLst>
                                  <p:childTnLst>
                                    <p:set>
                                      <p:cBhvr>
                                        <p:cTn id="110" dur="1" fill="hold">
                                          <p:stCondLst>
                                            <p:cond delay="0"/>
                                          </p:stCondLst>
                                        </p:cTn>
                                        <p:tgtEl>
                                          <p:spTgt spid="32"/>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presetID="1" presetClass="exit" presetSubtype="0" fill="hold" grpId="2" nodeType="clickEffect">
                                  <p:stCondLst>
                                    <p:cond delay="0"/>
                                  </p:stCondLst>
                                  <p:childTnLst>
                                    <p:set>
                                      <p:cBhvr>
                                        <p:cTn id="114" dur="1" fill="hold">
                                          <p:stCondLst>
                                            <p:cond delay="0"/>
                                          </p:stCondLst>
                                        </p:cTn>
                                        <p:tgtEl>
                                          <p:spTgt spid="37"/>
                                        </p:tgtEl>
                                        <p:attrNameLst>
                                          <p:attrName>style.visibility</p:attrName>
                                        </p:attrNameLst>
                                      </p:cBhvr>
                                      <p:to>
                                        <p:strVal val="hidden"/>
                                      </p:to>
                                    </p:set>
                                  </p:childTnLst>
                                </p:cTn>
                              </p:par>
                              <p:par>
                                <p:cTn id="115" presetID="3" presetClass="entr" presetSubtype="10" fill="hold" grpId="2" nodeType="withEffect">
                                  <p:stCondLst>
                                    <p:cond delay="0"/>
                                  </p:stCondLst>
                                  <p:childTnLst>
                                    <p:set>
                                      <p:cBhvr>
                                        <p:cTn id="116" dur="1" fill="hold">
                                          <p:stCondLst>
                                            <p:cond delay="0"/>
                                          </p:stCondLst>
                                        </p:cTn>
                                        <p:tgtEl>
                                          <p:spTgt spid="31"/>
                                        </p:tgtEl>
                                        <p:attrNameLst>
                                          <p:attrName>style.visibility</p:attrName>
                                        </p:attrNameLst>
                                      </p:cBhvr>
                                      <p:to>
                                        <p:strVal val="visible"/>
                                      </p:to>
                                    </p:set>
                                    <p:animEffect transition="in" filter="blinds(horizontal)">
                                      <p:cBhvr>
                                        <p:cTn id="117" dur="500"/>
                                        <p:tgtEl>
                                          <p:spTgt spid="31"/>
                                        </p:tgtEl>
                                      </p:cBhvr>
                                    </p:animEffect>
                                  </p:childTnLst>
                                </p:cTn>
                              </p:par>
                              <p:par>
                                <p:cTn id="118" presetID="1" presetClass="exit" presetSubtype="0" fill="hold" grpId="2" nodeType="withEffect">
                                  <p:stCondLst>
                                    <p:cond delay="0"/>
                                  </p:stCondLst>
                                  <p:childTnLst>
                                    <p:set>
                                      <p:cBhvr>
                                        <p:cTn id="119" dur="1" fill="hold">
                                          <p:stCondLst>
                                            <p:cond delay="0"/>
                                          </p:stCondLst>
                                        </p:cTn>
                                        <p:tgtEl>
                                          <p:spTgt spid="47"/>
                                        </p:tgtEl>
                                        <p:attrNameLst>
                                          <p:attrName>style.visibility</p:attrName>
                                        </p:attrNameLst>
                                      </p:cBhvr>
                                      <p:to>
                                        <p:strVal val="hidden"/>
                                      </p:to>
                                    </p:set>
                                  </p:childTnLst>
                                </p:cTn>
                              </p:par>
                              <p:par>
                                <p:cTn id="120" presetID="1" presetClass="exit" presetSubtype="0" fill="hold" grpId="1" nodeType="withEffect">
                                  <p:stCondLst>
                                    <p:cond delay="0"/>
                                  </p:stCondLst>
                                  <p:childTnLst>
                                    <p:set>
                                      <p:cBhvr>
                                        <p:cTn id="121" dur="1" fill="hold">
                                          <p:stCondLst>
                                            <p:cond delay="0"/>
                                          </p:stCondLst>
                                        </p:cTn>
                                        <p:tgtEl>
                                          <p:spTgt spid="40"/>
                                        </p:tgtEl>
                                        <p:attrNameLst>
                                          <p:attrName>style.visibility</p:attrName>
                                        </p:attrNameLst>
                                      </p:cBhvr>
                                      <p:to>
                                        <p:strVal val="hidden"/>
                                      </p:to>
                                    </p:set>
                                  </p:childTnLst>
                                </p:cTn>
                              </p:par>
                              <p:par>
                                <p:cTn id="122" presetID="1" presetClass="exit" presetSubtype="0" fill="hold" grpId="1" nodeType="withEffect">
                                  <p:stCondLst>
                                    <p:cond delay="0"/>
                                  </p:stCondLst>
                                  <p:childTnLst>
                                    <p:set>
                                      <p:cBhvr>
                                        <p:cTn id="123" dur="1" fill="hold">
                                          <p:stCondLst>
                                            <p:cond delay="0"/>
                                          </p:stCondLst>
                                        </p:cTn>
                                        <p:tgtEl>
                                          <p:spTgt spid="32"/>
                                        </p:tgtEl>
                                        <p:attrNameLst>
                                          <p:attrName>style.visibility</p:attrName>
                                        </p:attrNameLst>
                                      </p:cBhvr>
                                      <p:to>
                                        <p:strVal val="hidden"/>
                                      </p:to>
                                    </p:set>
                                  </p:childTnLst>
                                </p:cTn>
                              </p:par>
                              <p:par>
                                <p:cTn id="124" presetID="1" presetClass="exit" presetSubtype="0" fill="hold" nodeType="withEffect">
                                  <p:stCondLst>
                                    <p:cond delay="0"/>
                                  </p:stCondLst>
                                  <p:childTnLst>
                                    <p:set>
                                      <p:cBhvr>
                                        <p:cTn id="125" dur="1" fill="hold">
                                          <p:stCondLst>
                                            <p:cond delay="0"/>
                                          </p:stCondLst>
                                        </p:cTn>
                                        <p:tgtEl>
                                          <p:spTgt spid="64"/>
                                        </p:tgtEl>
                                        <p:attrNameLst>
                                          <p:attrName>style.visibility</p:attrName>
                                        </p:attrNameLst>
                                      </p:cBhvr>
                                      <p:to>
                                        <p:strVal val="hidden"/>
                                      </p:to>
                                    </p:set>
                                  </p:childTnLst>
                                </p:cTn>
                              </p:par>
                              <p:par>
                                <p:cTn id="126" presetID="1" presetClass="exit" presetSubtype="0" fill="hold" grpId="1" nodeType="withEffect">
                                  <p:stCondLst>
                                    <p:cond delay="0"/>
                                  </p:stCondLst>
                                  <p:childTnLst>
                                    <p:set>
                                      <p:cBhvr>
                                        <p:cTn id="127" dur="1" fill="hold">
                                          <p:stCondLst>
                                            <p:cond delay="0"/>
                                          </p:stCondLst>
                                        </p:cTn>
                                        <p:tgtEl>
                                          <p:spTgt spid="6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6" grpId="2" animBg="1"/>
      <p:bldP spid="37" grpId="0" animBg="1"/>
      <p:bldP spid="37" grpId="1" animBg="1"/>
      <p:bldP spid="37" grpId="2" animBg="1"/>
      <p:bldP spid="38" grpId="0" animBg="1"/>
      <p:bldP spid="38" grpId="2" animBg="1"/>
      <p:bldP spid="39" grpId="0" animBg="1"/>
      <p:bldP spid="40" grpId="0"/>
      <p:bldP spid="40" grpId="1"/>
      <p:bldP spid="41" grpId="0"/>
      <p:bldP spid="45" grpId="0" animBg="1"/>
      <p:bldP spid="47" grpId="1" animBg="1"/>
      <p:bldP spid="47" grpId="2" animBg="1"/>
      <p:bldP spid="48" grpId="0" animBg="1"/>
      <p:bldP spid="48" grpId="1" animBg="1"/>
      <p:bldP spid="50" grpId="0" animBg="1"/>
      <p:bldP spid="51" grpId="0" animBg="1"/>
      <p:bldP spid="52" grpId="0" animBg="1"/>
      <p:bldP spid="59" grpId="0" animBg="1"/>
      <p:bldP spid="89" grpId="1" animBg="1"/>
      <p:bldP spid="89" grpId="2" animBg="1"/>
      <p:bldP spid="90" grpId="0"/>
      <p:bldP spid="90" grpId="1"/>
      <p:bldP spid="31" grpId="2" animBg="1"/>
      <p:bldP spid="32" grpId="0"/>
      <p:bldP spid="32" grpId="1"/>
      <p:bldP spid="33" grpId="0"/>
      <p:bldP spid="34" grpId="0"/>
      <p:bldP spid="49" grpId="0"/>
      <p:bldP spid="63" grpId="0"/>
      <p:bldP spid="63" grpId="1"/>
      <p:bldP spid="65" grpId="0"/>
      <p:bldP spid="65" grpId="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24A489-34BA-ED48-AE7D-187430BF5A94}"/>
              </a:ext>
            </a:extLst>
          </p:cNvPr>
          <p:cNvSpPr>
            <a:spLocks noGrp="1"/>
          </p:cNvSpPr>
          <p:nvPr>
            <p:ph type="title"/>
          </p:nvPr>
        </p:nvSpPr>
        <p:spPr/>
        <p:txBody>
          <a:bodyPr/>
          <a:lstStyle/>
          <a:p>
            <a:r>
              <a:rPr lang="en-US" dirty="0"/>
              <a:t>Experimental Setup</a:t>
            </a:r>
          </a:p>
        </p:txBody>
      </p:sp>
      <p:sp>
        <p:nvSpPr>
          <p:cNvPr id="3" name="Content Placeholder 2">
            <a:extLst>
              <a:ext uri="{FF2B5EF4-FFF2-40B4-BE49-F238E27FC236}">
                <a16:creationId xmlns:a16="http://schemas.microsoft.com/office/drawing/2014/main" id="{CFBB3154-3C8E-5743-B8EF-A1C50B67FB2F}"/>
              </a:ext>
            </a:extLst>
          </p:cNvPr>
          <p:cNvSpPr>
            <a:spLocks noGrp="1"/>
          </p:cNvSpPr>
          <p:nvPr>
            <p:ph idx="1"/>
          </p:nvPr>
        </p:nvSpPr>
        <p:spPr>
          <a:xfrm>
            <a:off x="838199" y="1825625"/>
            <a:ext cx="10639567" cy="4351338"/>
          </a:xfrm>
        </p:spPr>
        <p:txBody>
          <a:bodyPr>
            <a:normAutofit/>
          </a:bodyPr>
          <a:lstStyle/>
          <a:p>
            <a:r>
              <a:rPr lang="en-US" sz="2000" dirty="0"/>
              <a:t>Compared it with:</a:t>
            </a:r>
          </a:p>
          <a:p>
            <a:pPr lvl="1"/>
            <a:r>
              <a:rPr lang="en-US" sz="2000" dirty="0"/>
              <a:t>3 supervised methods: MLP, SVM and GRLVQ</a:t>
            </a:r>
          </a:p>
          <a:p>
            <a:pPr lvl="1"/>
            <a:r>
              <a:rPr lang="en-US" sz="2000" dirty="0"/>
              <a:t>2 semi-supervised methods: Label Spreading and Label Propagation</a:t>
            </a:r>
          </a:p>
          <a:p>
            <a:pPr lvl="1"/>
            <a:endParaRPr lang="en-US" sz="2000" dirty="0"/>
          </a:p>
          <a:p>
            <a:r>
              <a:rPr lang="en-US" sz="2000" dirty="0"/>
              <a:t>Real-word Datasets: Breast, Diabetes, Glass, Liver, </a:t>
            </a:r>
            <a:r>
              <a:rPr lang="en-US" sz="2000" dirty="0" err="1"/>
              <a:t>Pendigits</a:t>
            </a:r>
            <a:r>
              <a:rPr lang="en-US" sz="2000" dirty="0"/>
              <a:t>, Shape and Vowel</a:t>
            </a:r>
          </a:p>
          <a:p>
            <a:endParaRPr lang="en-US" sz="2000" dirty="0"/>
          </a:p>
          <a:p>
            <a:r>
              <a:rPr lang="en-US" sz="2000" dirty="0"/>
              <a:t>For all methods, on each dataset, we used a cross-validation. Each method was trained and tested 500 times for each fold with different parameter values sampled according to a Latin Hypercube Sampling (LHS) (Helton et al., 2005)</a:t>
            </a:r>
          </a:p>
          <a:p>
            <a:endParaRPr lang="en-US" sz="2000" dirty="0"/>
          </a:p>
          <a:p>
            <a:r>
              <a:rPr lang="en-US" sz="2000" dirty="0"/>
              <a:t>Mean and standard deviation of the best results were calculated separately for each dataset</a:t>
            </a:r>
          </a:p>
        </p:txBody>
      </p:sp>
      <p:sp>
        <p:nvSpPr>
          <p:cNvPr id="4" name="Slide Number Placeholder 3">
            <a:extLst>
              <a:ext uri="{FF2B5EF4-FFF2-40B4-BE49-F238E27FC236}">
                <a16:creationId xmlns:a16="http://schemas.microsoft.com/office/drawing/2014/main" id="{8E0AC0DC-53DC-3A48-909A-1B65189904E7}"/>
              </a:ext>
            </a:extLst>
          </p:cNvPr>
          <p:cNvSpPr>
            <a:spLocks noGrp="1"/>
          </p:cNvSpPr>
          <p:nvPr>
            <p:ph type="sldNum" sz="quarter" idx="12"/>
          </p:nvPr>
        </p:nvSpPr>
        <p:spPr/>
        <p:txBody>
          <a:bodyPr/>
          <a:lstStyle/>
          <a:p>
            <a:fld id="{695BF5D1-84DB-A94B-BA3F-B40AEDD46423}" type="slidenum">
              <a:rPr lang="pt-BR" smtClean="0"/>
              <a:t>16</a:t>
            </a:fld>
            <a:endParaRPr lang="pt-BR"/>
          </a:p>
        </p:txBody>
      </p:sp>
    </p:spTree>
    <p:extLst>
      <p:ext uri="{BB962C8B-B14F-4D97-AF65-F5344CB8AC3E}">
        <p14:creationId xmlns:p14="http://schemas.microsoft.com/office/powerpoint/2010/main" val="6887300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24A489-34BA-ED48-AE7D-187430BF5A94}"/>
              </a:ext>
            </a:extLst>
          </p:cNvPr>
          <p:cNvSpPr>
            <a:spLocks noGrp="1"/>
          </p:cNvSpPr>
          <p:nvPr>
            <p:ph type="title"/>
          </p:nvPr>
        </p:nvSpPr>
        <p:spPr/>
        <p:txBody>
          <a:bodyPr/>
          <a:lstStyle/>
          <a:p>
            <a:r>
              <a:rPr lang="en-US" dirty="0"/>
              <a:t>Experimental Setup</a:t>
            </a:r>
          </a:p>
        </p:txBody>
      </p:sp>
      <p:sp>
        <p:nvSpPr>
          <p:cNvPr id="3" name="Content Placeholder 2">
            <a:extLst>
              <a:ext uri="{FF2B5EF4-FFF2-40B4-BE49-F238E27FC236}">
                <a16:creationId xmlns:a16="http://schemas.microsoft.com/office/drawing/2014/main" id="{CFBB3154-3C8E-5743-B8EF-A1C50B67FB2F}"/>
              </a:ext>
            </a:extLst>
          </p:cNvPr>
          <p:cNvSpPr>
            <a:spLocks noGrp="1"/>
          </p:cNvSpPr>
          <p:nvPr>
            <p:ph idx="1"/>
          </p:nvPr>
        </p:nvSpPr>
        <p:spPr>
          <a:xfrm>
            <a:off x="838199" y="1825625"/>
            <a:ext cx="10639567" cy="4351338"/>
          </a:xfrm>
        </p:spPr>
        <p:txBody>
          <a:bodyPr>
            <a:normAutofit/>
          </a:bodyPr>
          <a:lstStyle/>
          <a:p>
            <a:r>
              <a:rPr lang="en-US" sz="2000" dirty="0"/>
              <a:t>For studying the effects of the different levels of supervision, the semi-supervised methods were trained with the following percentages of labeled data: 1%, 5%, 10%, 25%, 50%, 75% and 100%.</a:t>
            </a:r>
          </a:p>
          <a:p>
            <a:endParaRPr lang="en-US" sz="2000" dirty="0"/>
          </a:p>
          <a:p>
            <a:r>
              <a:rPr lang="en-US" sz="2000" dirty="0"/>
              <a:t>Classification and Clustering:</a:t>
            </a:r>
          </a:p>
          <a:p>
            <a:pPr lvl="1"/>
            <a:r>
              <a:rPr lang="en-US" sz="2000" dirty="0"/>
              <a:t>All nodes labeled: straightforward</a:t>
            </a:r>
          </a:p>
          <a:p>
            <a:pPr lvl="1"/>
            <a:r>
              <a:rPr lang="en-US" sz="2000" dirty="0"/>
              <a:t>Some nodes labeled: continue looking for another node with a deﬁned class label, and an activation above the threshold</a:t>
            </a:r>
          </a:p>
          <a:p>
            <a:pPr lvl="1"/>
            <a:r>
              <a:rPr lang="en-US" sz="2000" dirty="0"/>
              <a:t>No nodes labeled: we can identify the clusters of the input patterns, but not their classes.</a:t>
            </a:r>
          </a:p>
          <a:p>
            <a:pPr lvl="1"/>
            <a:endParaRPr lang="en-US" sz="2000" dirty="0"/>
          </a:p>
          <a:p>
            <a:r>
              <a:rPr lang="en-US" sz="2000" dirty="0"/>
              <a:t>For classiﬁcation purposes, if available, we use the node class as the predicted class. Otherwise, it is straightforwardly considered as an error.</a:t>
            </a:r>
          </a:p>
          <a:p>
            <a:endParaRPr lang="en-US" sz="2000" dirty="0"/>
          </a:p>
        </p:txBody>
      </p:sp>
      <p:sp>
        <p:nvSpPr>
          <p:cNvPr id="4" name="Slide Number Placeholder 3">
            <a:extLst>
              <a:ext uri="{FF2B5EF4-FFF2-40B4-BE49-F238E27FC236}">
                <a16:creationId xmlns:a16="http://schemas.microsoft.com/office/drawing/2014/main" id="{8E0AC0DC-53DC-3A48-909A-1B65189904E7}"/>
              </a:ext>
            </a:extLst>
          </p:cNvPr>
          <p:cNvSpPr>
            <a:spLocks noGrp="1"/>
          </p:cNvSpPr>
          <p:nvPr>
            <p:ph type="sldNum" sz="quarter" idx="12"/>
          </p:nvPr>
        </p:nvSpPr>
        <p:spPr/>
        <p:txBody>
          <a:bodyPr/>
          <a:lstStyle/>
          <a:p>
            <a:fld id="{695BF5D1-84DB-A94B-BA3F-B40AEDD46423}" type="slidenum">
              <a:rPr lang="pt-BR" smtClean="0"/>
              <a:t>17</a:t>
            </a:fld>
            <a:endParaRPr lang="pt-BR"/>
          </a:p>
        </p:txBody>
      </p:sp>
    </p:spTree>
    <p:extLst>
      <p:ext uri="{BB962C8B-B14F-4D97-AF65-F5344CB8AC3E}">
        <p14:creationId xmlns:p14="http://schemas.microsoft.com/office/powerpoint/2010/main" val="10075833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24A489-34BA-ED48-AE7D-187430BF5A94}"/>
              </a:ext>
            </a:extLst>
          </p:cNvPr>
          <p:cNvSpPr>
            <a:spLocks noGrp="1"/>
          </p:cNvSpPr>
          <p:nvPr>
            <p:ph type="title"/>
          </p:nvPr>
        </p:nvSpPr>
        <p:spPr/>
        <p:txBody>
          <a:bodyPr/>
          <a:lstStyle/>
          <a:p>
            <a:r>
              <a:rPr lang="en-US" dirty="0"/>
              <a:t>Experimental Setup</a:t>
            </a:r>
          </a:p>
        </p:txBody>
      </p:sp>
      <p:sp>
        <p:nvSpPr>
          <p:cNvPr id="4" name="Slide Number Placeholder 3">
            <a:extLst>
              <a:ext uri="{FF2B5EF4-FFF2-40B4-BE49-F238E27FC236}">
                <a16:creationId xmlns:a16="http://schemas.microsoft.com/office/drawing/2014/main" id="{8E0AC0DC-53DC-3A48-909A-1B65189904E7}"/>
              </a:ext>
            </a:extLst>
          </p:cNvPr>
          <p:cNvSpPr>
            <a:spLocks noGrp="1"/>
          </p:cNvSpPr>
          <p:nvPr>
            <p:ph type="sldNum" sz="quarter" idx="12"/>
          </p:nvPr>
        </p:nvSpPr>
        <p:spPr/>
        <p:txBody>
          <a:bodyPr/>
          <a:lstStyle/>
          <a:p>
            <a:fld id="{695BF5D1-84DB-A94B-BA3F-B40AEDD46423}" type="slidenum">
              <a:rPr lang="pt-BR" smtClean="0"/>
              <a:t>18</a:t>
            </a:fld>
            <a:endParaRPr lang="pt-BR"/>
          </a:p>
        </p:txBody>
      </p:sp>
      <p:pic>
        <p:nvPicPr>
          <p:cNvPr id="6" name="Picture 5">
            <a:extLst>
              <a:ext uri="{FF2B5EF4-FFF2-40B4-BE49-F238E27FC236}">
                <a16:creationId xmlns:a16="http://schemas.microsoft.com/office/drawing/2014/main" id="{8EE2B07F-ABD7-884F-BFEA-46D74E9097C5}"/>
              </a:ext>
            </a:extLst>
          </p:cNvPr>
          <p:cNvPicPr>
            <a:picLocks noChangeAspect="1"/>
          </p:cNvPicPr>
          <p:nvPr/>
        </p:nvPicPr>
        <p:blipFill>
          <a:blip r:embed="rId2"/>
          <a:stretch>
            <a:fillRect/>
          </a:stretch>
        </p:blipFill>
        <p:spPr>
          <a:xfrm>
            <a:off x="1079014" y="1444167"/>
            <a:ext cx="3136900" cy="2159000"/>
          </a:xfrm>
          <a:prstGeom prst="rect">
            <a:avLst/>
          </a:prstGeom>
        </p:spPr>
      </p:pic>
      <p:pic>
        <p:nvPicPr>
          <p:cNvPr id="7" name="Picture 6">
            <a:extLst>
              <a:ext uri="{FF2B5EF4-FFF2-40B4-BE49-F238E27FC236}">
                <a16:creationId xmlns:a16="http://schemas.microsoft.com/office/drawing/2014/main" id="{298DBCE5-0B36-DB44-BD6E-93B62FABBA84}"/>
              </a:ext>
            </a:extLst>
          </p:cNvPr>
          <p:cNvPicPr>
            <a:picLocks noChangeAspect="1"/>
          </p:cNvPicPr>
          <p:nvPr/>
        </p:nvPicPr>
        <p:blipFill>
          <a:blip r:embed="rId3"/>
          <a:stretch>
            <a:fillRect/>
          </a:stretch>
        </p:blipFill>
        <p:spPr>
          <a:xfrm>
            <a:off x="4444514" y="1475917"/>
            <a:ext cx="4102100" cy="2095500"/>
          </a:xfrm>
          <a:prstGeom prst="rect">
            <a:avLst/>
          </a:prstGeom>
        </p:spPr>
      </p:pic>
      <p:pic>
        <p:nvPicPr>
          <p:cNvPr id="8" name="Picture 7">
            <a:extLst>
              <a:ext uri="{FF2B5EF4-FFF2-40B4-BE49-F238E27FC236}">
                <a16:creationId xmlns:a16="http://schemas.microsoft.com/office/drawing/2014/main" id="{99D07062-4D3E-E34A-B47C-42D9FBA16624}"/>
              </a:ext>
            </a:extLst>
          </p:cNvPr>
          <p:cNvPicPr>
            <a:picLocks noChangeAspect="1"/>
          </p:cNvPicPr>
          <p:nvPr/>
        </p:nvPicPr>
        <p:blipFill>
          <a:blip r:embed="rId4"/>
          <a:stretch>
            <a:fillRect/>
          </a:stretch>
        </p:blipFill>
        <p:spPr>
          <a:xfrm>
            <a:off x="8476764" y="2320925"/>
            <a:ext cx="3517900" cy="2908300"/>
          </a:xfrm>
          <a:prstGeom prst="rect">
            <a:avLst/>
          </a:prstGeom>
        </p:spPr>
      </p:pic>
      <p:pic>
        <p:nvPicPr>
          <p:cNvPr id="12" name="Content Placeholder 11">
            <a:extLst>
              <a:ext uri="{FF2B5EF4-FFF2-40B4-BE49-F238E27FC236}">
                <a16:creationId xmlns:a16="http://schemas.microsoft.com/office/drawing/2014/main" id="{6C62A707-73AD-834B-AD56-2371F3883E0F}"/>
              </a:ext>
            </a:extLst>
          </p:cNvPr>
          <p:cNvPicPr>
            <a:picLocks noGrp="1" noChangeAspect="1"/>
          </p:cNvPicPr>
          <p:nvPr>
            <p:ph idx="1"/>
          </p:nvPr>
        </p:nvPicPr>
        <p:blipFill>
          <a:blip r:embed="rId5"/>
          <a:stretch>
            <a:fillRect/>
          </a:stretch>
        </p:blipFill>
        <p:spPr>
          <a:xfrm>
            <a:off x="704364" y="3607911"/>
            <a:ext cx="3886200" cy="2235200"/>
          </a:xfrm>
          <a:prstGeom prst="rect">
            <a:avLst/>
          </a:prstGeom>
        </p:spPr>
      </p:pic>
      <p:pic>
        <p:nvPicPr>
          <p:cNvPr id="13" name="Picture 12">
            <a:extLst>
              <a:ext uri="{FF2B5EF4-FFF2-40B4-BE49-F238E27FC236}">
                <a16:creationId xmlns:a16="http://schemas.microsoft.com/office/drawing/2014/main" id="{A6C7E46B-43DA-AB44-A8AC-8F998A3B6DF2}"/>
              </a:ext>
            </a:extLst>
          </p:cNvPr>
          <p:cNvPicPr>
            <a:picLocks noChangeAspect="1"/>
          </p:cNvPicPr>
          <p:nvPr/>
        </p:nvPicPr>
        <p:blipFill>
          <a:blip r:embed="rId6"/>
          <a:stretch>
            <a:fillRect/>
          </a:stretch>
        </p:blipFill>
        <p:spPr>
          <a:xfrm>
            <a:off x="4540250" y="3736975"/>
            <a:ext cx="4032250" cy="3104832"/>
          </a:xfrm>
          <a:prstGeom prst="rect">
            <a:avLst/>
          </a:prstGeom>
        </p:spPr>
      </p:pic>
    </p:spTree>
    <p:extLst>
      <p:ext uri="{BB962C8B-B14F-4D97-AF65-F5344CB8AC3E}">
        <p14:creationId xmlns:p14="http://schemas.microsoft.com/office/powerpoint/2010/main" val="11286725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D53E9A-A854-1640-89B2-4392056FF965}"/>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0812D67B-4614-6A42-89C3-D8053909A2EE}"/>
              </a:ext>
            </a:extLst>
          </p:cNvPr>
          <p:cNvSpPr>
            <a:spLocks noGrp="1"/>
          </p:cNvSpPr>
          <p:nvPr>
            <p:ph idx="1"/>
          </p:nvPr>
        </p:nvSpPr>
        <p:spPr/>
        <p:txBody>
          <a:bodyPr>
            <a:normAutofit/>
          </a:bodyPr>
          <a:lstStyle/>
          <a:p>
            <a:pPr marL="514350" indent="-514350">
              <a:buFont typeface="+mj-lt"/>
              <a:buAutoNum type="arabicPeriod"/>
            </a:pPr>
            <a:r>
              <a:rPr lang="en-US" dirty="0"/>
              <a:t>Introduction</a:t>
            </a:r>
          </a:p>
          <a:p>
            <a:pPr marL="514350" indent="-514350">
              <a:buFont typeface="+mj-lt"/>
              <a:buAutoNum type="arabicPeriod"/>
            </a:pPr>
            <a:r>
              <a:rPr lang="en-US" dirty="0"/>
              <a:t>Background</a:t>
            </a:r>
          </a:p>
          <a:p>
            <a:pPr marL="514350" indent="-514350">
              <a:buFont typeface="+mj-lt"/>
              <a:buAutoNum type="arabicPeriod"/>
            </a:pPr>
            <a:r>
              <a:rPr lang="en-US" dirty="0"/>
              <a:t>Semi Supervised Self-Organizing Maps (SS-SOM)</a:t>
            </a:r>
          </a:p>
          <a:p>
            <a:pPr marL="514350" indent="-514350">
              <a:buFont typeface="+mj-lt"/>
              <a:buAutoNum type="arabicPeriod"/>
            </a:pPr>
            <a:r>
              <a:rPr lang="en-US" dirty="0"/>
              <a:t>Experimental Setup</a:t>
            </a:r>
          </a:p>
          <a:p>
            <a:pPr marL="514350" indent="-514350">
              <a:buFont typeface="+mj-lt"/>
              <a:buAutoNum type="arabicPeriod"/>
            </a:pPr>
            <a:r>
              <a:rPr lang="en-US" dirty="0"/>
              <a:t>Experimental Results and Analysis</a:t>
            </a:r>
          </a:p>
          <a:p>
            <a:pPr marL="514350" indent="-514350">
              <a:buFont typeface="+mj-lt"/>
              <a:buAutoNum type="arabicPeriod"/>
            </a:pPr>
            <a:r>
              <a:rPr lang="en-US" dirty="0"/>
              <a:t>Conclusion and Future Work</a:t>
            </a:r>
          </a:p>
          <a:p>
            <a:pPr marL="514350" indent="-514350">
              <a:buFont typeface="+mj-lt"/>
              <a:buAutoNum type="arabicPeriod"/>
            </a:pPr>
            <a:endParaRPr lang="en-US" dirty="0"/>
          </a:p>
        </p:txBody>
      </p:sp>
      <p:sp>
        <p:nvSpPr>
          <p:cNvPr id="4" name="Slide Number Placeholder 3">
            <a:extLst>
              <a:ext uri="{FF2B5EF4-FFF2-40B4-BE49-F238E27FC236}">
                <a16:creationId xmlns:a16="http://schemas.microsoft.com/office/drawing/2014/main" id="{D8429A1A-6996-2842-8846-9DD951B0E9BF}"/>
              </a:ext>
            </a:extLst>
          </p:cNvPr>
          <p:cNvSpPr>
            <a:spLocks noGrp="1"/>
          </p:cNvSpPr>
          <p:nvPr>
            <p:ph type="sldNum" sz="quarter" idx="12"/>
          </p:nvPr>
        </p:nvSpPr>
        <p:spPr/>
        <p:txBody>
          <a:bodyPr/>
          <a:lstStyle/>
          <a:p>
            <a:fld id="{695BF5D1-84DB-A94B-BA3F-B40AEDD46423}" type="slidenum">
              <a:rPr lang="pt-BR" smtClean="0"/>
              <a:t>1</a:t>
            </a:fld>
            <a:endParaRPr lang="pt-BR"/>
          </a:p>
        </p:txBody>
      </p:sp>
    </p:spTree>
    <p:extLst>
      <p:ext uri="{BB962C8B-B14F-4D97-AF65-F5344CB8AC3E}">
        <p14:creationId xmlns:p14="http://schemas.microsoft.com/office/powerpoint/2010/main" val="29587975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02E4D91D-6254-BE41-BC5D-624AFDD56EF6}"/>
              </a:ext>
            </a:extLst>
          </p:cNvPr>
          <p:cNvPicPr>
            <a:picLocks noGrp="1" noChangeAspect="1"/>
          </p:cNvPicPr>
          <p:nvPr>
            <p:ph idx="1"/>
          </p:nvPr>
        </p:nvPicPr>
        <p:blipFill>
          <a:blip r:embed="rId3"/>
          <a:stretch>
            <a:fillRect/>
          </a:stretch>
        </p:blipFill>
        <p:spPr>
          <a:xfrm>
            <a:off x="1150924" y="1530157"/>
            <a:ext cx="8704122" cy="5327843"/>
          </a:xfrm>
          <a:prstGeom prst="rect">
            <a:avLst/>
          </a:prstGeom>
        </p:spPr>
      </p:pic>
      <p:sp>
        <p:nvSpPr>
          <p:cNvPr id="2" name="Title 1"/>
          <p:cNvSpPr>
            <a:spLocks noGrp="1"/>
          </p:cNvSpPr>
          <p:nvPr>
            <p:ph type="title"/>
          </p:nvPr>
        </p:nvSpPr>
        <p:spPr>
          <a:xfrm>
            <a:off x="1524000" y="365125"/>
            <a:ext cx="9829800" cy="1325563"/>
          </a:xfrm>
        </p:spPr>
        <p:txBody>
          <a:bodyPr/>
          <a:lstStyle/>
          <a:p>
            <a:r>
              <a:rPr lang="en-US" dirty="0"/>
              <a:t>Experimental Results</a:t>
            </a:r>
          </a:p>
        </p:txBody>
      </p:sp>
      <p:sp>
        <p:nvSpPr>
          <p:cNvPr id="4" name="Slide Number Placeholder 3"/>
          <p:cNvSpPr>
            <a:spLocks noGrp="1"/>
          </p:cNvSpPr>
          <p:nvPr>
            <p:ph type="sldNum" sz="quarter" idx="12"/>
          </p:nvPr>
        </p:nvSpPr>
        <p:spPr>
          <a:xfrm>
            <a:off x="7674685" y="6356350"/>
            <a:ext cx="2743200" cy="365125"/>
          </a:xfrm>
        </p:spPr>
        <p:txBody>
          <a:bodyPr/>
          <a:lstStyle/>
          <a:p>
            <a:fld id="{695BF5D1-84DB-A94B-BA3F-B40AEDD46423}" type="slidenum">
              <a:rPr lang="pt-BR" smtClean="0"/>
              <a:t>19</a:t>
            </a:fld>
            <a:endParaRPr lang="pt-BR"/>
          </a:p>
        </p:txBody>
      </p:sp>
      <p:sp>
        <p:nvSpPr>
          <p:cNvPr id="8" name="Right Arrow 7">
            <a:extLst>
              <a:ext uri="{FF2B5EF4-FFF2-40B4-BE49-F238E27FC236}">
                <a16:creationId xmlns:a16="http://schemas.microsoft.com/office/drawing/2014/main" id="{C08A589D-2FBC-2A4D-A5AD-E6372F0099E9}"/>
              </a:ext>
            </a:extLst>
          </p:cNvPr>
          <p:cNvSpPr/>
          <p:nvPr/>
        </p:nvSpPr>
        <p:spPr>
          <a:xfrm rot="20435110">
            <a:off x="177182" y="5655725"/>
            <a:ext cx="784668" cy="258418"/>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Left Brace 9">
            <a:extLst>
              <a:ext uri="{FF2B5EF4-FFF2-40B4-BE49-F238E27FC236}">
                <a16:creationId xmlns:a16="http://schemas.microsoft.com/office/drawing/2014/main" id="{8185B4FB-F819-804F-9B8A-62C9BEB12C5B}"/>
              </a:ext>
            </a:extLst>
          </p:cNvPr>
          <p:cNvSpPr/>
          <p:nvPr/>
        </p:nvSpPr>
        <p:spPr>
          <a:xfrm>
            <a:off x="1019226" y="4943649"/>
            <a:ext cx="248478" cy="1348363"/>
          </a:xfrm>
          <a:prstGeom prst="leftBrace">
            <a:avLst/>
          </a:prstGeom>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12" name="Left Brace 11">
            <a:extLst>
              <a:ext uri="{FF2B5EF4-FFF2-40B4-BE49-F238E27FC236}">
                <a16:creationId xmlns:a16="http://schemas.microsoft.com/office/drawing/2014/main" id="{4F3A8227-65B5-D142-A4CC-E1BAB098F14A}"/>
              </a:ext>
            </a:extLst>
          </p:cNvPr>
          <p:cNvSpPr/>
          <p:nvPr/>
        </p:nvSpPr>
        <p:spPr>
          <a:xfrm>
            <a:off x="1010847" y="2249735"/>
            <a:ext cx="248478" cy="1501880"/>
          </a:xfrm>
          <a:prstGeom prst="leftBrace">
            <a:avLst/>
          </a:prstGeom>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13" name="Right Arrow 12">
            <a:extLst>
              <a:ext uri="{FF2B5EF4-FFF2-40B4-BE49-F238E27FC236}">
                <a16:creationId xmlns:a16="http://schemas.microsoft.com/office/drawing/2014/main" id="{AC9B4A45-2DCF-8B48-8655-9F742BB5A544}"/>
              </a:ext>
            </a:extLst>
          </p:cNvPr>
          <p:cNvSpPr/>
          <p:nvPr/>
        </p:nvSpPr>
        <p:spPr>
          <a:xfrm rot="20435110">
            <a:off x="177182" y="3026522"/>
            <a:ext cx="784668" cy="258418"/>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a:extLst>
              <a:ext uri="{FF2B5EF4-FFF2-40B4-BE49-F238E27FC236}">
                <a16:creationId xmlns:a16="http://schemas.microsoft.com/office/drawing/2014/main" id="{3A54782F-CE22-F54E-8529-11F0CCFEE87B}"/>
              </a:ext>
            </a:extLst>
          </p:cNvPr>
          <p:cNvSpPr/>
          <p:nvPr/>
        </p:nvSpPr>
        <p:spPr>
          <a:xfrm>
            <a:off x="3088717" y="2783376"/>
            <a:ext cx="784668" cy="292206"/>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ight Arrow 16">
            <a:extLst>
              <a:ext uri="{FF2B5EF4-FFF2-40B4-BE49-F238E27FC236}">
                <a16:creationId xmlns:a16="http://schemas.microsoft.com/office/drawing/2014/main" id="{FAD39600-B34C-004D-AEE6-DD92F5F3E2F5}"/>
              </a:ext>
            </a:extLst>
          </p:cNvPr>
          <p:cNvSpPr/>
          <p:nvPr/>
        </p:nvSpPr>
        <p:spPr>
          <a:xfrm>
            <a:off x="5924682" y="5240452"/>
            <a:ext cx="784668" cy="292206"/>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ight Arrow 17">
            <a:extLst>
              <a:ext uri="{FF2B5EF4-FFF2-40B4-BE49-F238E27FC236}">
                <a16:creationId xmlns:a16="http://schemas.microsoft.com/office/drawing/2014/main" id="{DCD4C681-58D8-8440-AC50-3DB914A8D468}"/>
              </a:ext>
            </a:extLst>
          </p:cNvPr>
          <p:cNvSpPr/>
          <p:nvPr/>
        </p:nvSpPr>
        <p:spPr>
          <a:xfrm rot="20435110">
            <a:off x="5945322" y="3278797"/>
            <a:ext cx="784668" cy="258418"/>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ight Arrow 19">
            <a:extLst>
              <a:ext uri="{FF2B5EF4-FFF2-40B4-BE49-F238E27FC236}">
                <a16:creationId xmlns:a16="http://schemas.microsoft.com/office/drawing/2014/main" id="{AAFAFAB3-ED8F-B74F-BA68-1ABCB2D2C136}"/>
              </a:ext>
            </a:extLst>
          </p:cNvPr>
          <p:cNvSpPr/>
          <p:nvPr/>
        </p:nvSpPr>
        <p:spPr>
          <a:xfrm rot="3313670">
            <a:off x="4326112" y="4251481"/>
            <a:ext cx="784668" cy="258418"/>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57A7874D-2088-F94C-9855-A6409B1D7C4B}"/>
              </a:ext>
            </a:extLst>
          </p:cNvPr>
          <p:cNvPicPr>
            <a:picLocks noChangeAspect="1"/>
          </p:cNvPicPr>
          <p:nvPr/>
        </p:nvPicPr>
        <p:blipFill>
          <a:blip r:embed="rId4"/>
          <a:stretch>
            <a:fillRect/>
          </a:stretch>
        </p:blipFill>
        <p:spPr>
          <a:xfrm>
            <a:off x="9855046" y="3408006"/>
            <a:ext cx="2285988" cy="890119"/>
          </a:xfrm>
          <a:prstGeom prst="rect">
            <a:avLst/>
          </a:prstGeom>
        </p:spPr>
      </p:pic>
      <p:cxnSp>
        <p:nvCxnSpPr>
          <p:cNvPr id="9" name="Straight Arrow Connector 8">
            <a:extLst>
              <a:ext uri="{FF2B5EF4-FFF2-40B4-BE49-F238E27FC236}">
                <a16:creationId xmlns:a16="http://schemas.microsoft.com/office/drawing/2014/main" id="{85757993-F1D2-8D44-B790-1CDCB26C4492}"/>
              </a:ext>
            </a:extLst>
          </p:cNvPr>
          <p:cNvCxnSpPr>
            <a:cxnSpLocks/>
            <a:endCxn id="25" idx="1"/>
          </p:cNvCxnSpPr>
          <p:nvPr/>
        </p:nvCxnSpPr>
        <p:spPr>
          <a:xfrm flipV="1">
            <a:off x="7134447" y="1421321"/>
            <a:ext cx="1656915" cy="269367"/>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2" name="Straight Arrow Connector 21">
            <a:extLst>
              <a:ext uri="{FF2B5EF4-FFF2-40B4-BE49-F238E27FC236}">
                <a16:creationId xmlns:a16="http://schemas.microsoft.com/office/drawing/2014/main" id="{266B5773-EC9C-D142-8D88-27F7AB1B0B56}"/>
              </a:ext>
            </a:extLst>
          </p:cNvPr>
          <p:cNvCxnSpPr>
            <a:cxnSpLocks/>
            <a:stCxn id="6" idx="7"/>
          </p:cNvCxnSpPr>
          <p:nvPr/>
        </p:nvCxnSpPr>
        <p:spPr>
          <a:xfrm flipV="1">
            <a:off x="9426430" y="2983737"/>
            <a:ext cx="854504" cy="68917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4" name="TextBox 23">
            <a:extLst>
              <a:ext uri="{FF2B5EF4-FFF2-40B4-BE49-F238E27FC236}">
                <a16:creationId xmlns:a16="http://schemas.microsoft.com/office/drawing/2014/main" id="{C84FC1D6-A63D-2D4B-80B0-8575E6E39C10}"/>
              </a:ext>
            </a:extLst>
          </p:cNvPr>
          <p:cNvSpPr txBox="1"/>
          <p:nvPr/>
        </p:nvSpPr>
        <p:spPr>
          <a:xfrm>
            <a:off x="10056746" y="2393128"/>
            <a:ext cx="1882588" cy="930177"/>
          </a:xfrm>
          <a:prstGeom prst="rect">
            <a:avLst/>
          </a:prstGeom>
        </p:spPr>
        <p:txBody>
          <a:bodyPr vert="horz" lIns="91440" tIns="45720" rIns="91440" bIns="45720" rtlCol="0">
            <a:normAutofit/>
          </a:bodyPr>
          <a:lstStyle>
            <a:defPPr>
              <a:defRPr lang="en-US"/>
            </a:defPPr>
            <a:lvl1pPr indent="0" algn="just">
              <a:lnSpc>
                <a:spcPct val="90000"/>
              </a:lnSpc>
              <a:spcBef>
                <a:spcPts val="1000"/>
              </a:spcBef>
              <a:buFont typeface="Arial"/>
              <a:buNone/>
              <a:defRPr sz="2000" b="0">
                <a:solidFill>
                  <a:srgbClr val="8A2626"/>
                </a:solidFill>
                <a:latin typeface="Swis721 Cn BT" panose="020B0506020202030204" pitchFamily="34" charset="0"/>
                <a:ea typeface="+mj-ea"/>
                <a:cs typeface="+mj-cs"/>
              </a:defRPr>
            </a:lvl1pPr>
            <a:lvl2pPr marL="685800" indent="-228600" algn="just">
              <a:lnSpc>
                <a:spcPct val="90000"/>
              </a:lnSpc>
              <a:spcBef>
                <a:spcPts val="500"/>
              </a:spcBef>
              <a:buFont typeface="Arial"/>
              <a:buChar char="•"/>
              <a:defRPr sz="2800" b="0">
                <a:solidFill>
                  <a:srgbClr val="8A2626"/>
                </a:solidFill>
                <a:latin typeface="Swis721 Cn BT" panose="020B0506020202030204" pitchFamily="34" charset="0"/>
                <a:ea typeface="+mj-ea"/>
                <a:cs typeface="+mj-cs"/>
              </a:defRPr>
            </a:lvl2pPr>
            <a:lvl3pPr marL="1143000" indent="-228600" algn="just">
              <a:lnSpc>
                <a:spcPct val="90000"/>
              </a:lnSpc>
              <a:spcBef>
                <a:spcPts val="500"/>
              </a:spcBef>
              <a:buFont typeface="Arial"/>
              <a:buChar char="•"/>
              <a:defRPr sz="2800" b="0">
                <a:solidFill>
                  <a:srgbClr val="8A2626"/>
                </a:solidFill>
                <a:latin typeface="Swis721 Cn BT" panose="020B0506020202030204" pitchFamily="34" charset="0"/>
                <a:ea typeface="+mj-ea"/>
                <a:cs typeface="+mj-cs"/>
              </a:defRPr>
            </a:lvl3pPr>
            <a:lvl4pPr marL="1600200" indent="-228600" algn="just">
              <a:lnSpc>
                <a:spcPct val="90000"/>
              </a:lnSpc>
              <a:spcBef>
                <a:spcPts val="500"/>
              </a:spcBef>
              <a:buFont typeface="Arial"/>
              <a:buChar char="•"/>
              <a:defRPr sz="2800" b="0">
                <a:solidFill>
                  <a:srgbClr val="8A2626"/>
                </a:solidFill>
                <a:latin typeface="Swis721 Cn BT" panose="020B0506020202030204" pitchFamily="34" charset="0"/>
                <a:ea typeface="+mj-ea"/>
                <a:cs typeface="+mj-cs"/>
              </a:defRPr>
            </a:lvl4pPr>
            <a:lvl5pPr marL="2057400" indent="-228600" algn="just">
              <a:lnSpc>
                <a:spcPct val="90000"/>
              </a:lnSpc>
              <a:spcBef>
                <a:spcPts val="500"/>
              </a:spcBef>
              <a:buFont typeface="Arial"/>
              <a:buChar char="•"/>
              <a:defRPr sz="2800" b="0">
                <a:solidFill>
                  <a:srgbClr val="8A2626"/>
                </a:solidFill>
                <a:latin typeface="Swis721 Cn BT" panose="020B0506020202030204" pitchFamily="34" charset="0"/>
                <a:ea typeface="+mj-ea"/>
                <a:cs typeface="+mj-cs"/>
              </a:defRPr>
            </a:lvl5pPr>
            <a:lvl6pPr marL="2514600" indent="-228600">
              <a:lnSpc>
                <a:spcPct val="90000"/>
              </a:lnSpc>
              <a:spcBef>
                <a:spcPts val="500"/>
              </a:spcBef>
              <a:buFont typeface="Arial"/>
              <a:buChar char="•"/>
            </a:lvl6pPr>
            <a:lvl7pPr marL="2971800" indent="-228600">
              <a:lnSpc>
                <a:spcPct val="90000"/>
              </a:lnSpc>
              <a:spcBef>
                <a:spcPts val="500"/>
              </a:spcBef>
              <a:buFont typeface="Arial"/>
              <a:buChar char="•"/>
            </a:lvl7pPr>
            <a:lvl8pPr marL="3429000" indent="-228600">
              <a:lnSpc>
                <a:spcPct val="90000"/>
              </a:lnSpc>
              <a:spcBef>
                <a:spcPts val="500"/>
              </a:spcBef>
              <a:buFont typeface="Arial"/>
              <a:buChar char="•"/>
            </a:lvl8pPr>
            <a:lvl9pPr marL="3886200" indent="-228600">
              <a:lnSpc>
                <a:spcPct val="90000"/>
              </a:lnSpc>
              <a:spcBef>
                <a:spcPts val="500"/>
              </a:spcBef>
              <a:buFont typeface="Arial"/>
              <a:buChar char="•"/>
            </a:lvl9pPr>
          </a:lstStyle>
          <a:p>
            <a:pPr algn="ctr"/>
            <a:r>
              <a:rPr lang="en-US" dirty="0"/>
              <a:t>Percentage of available labeled data</a:t>
            </a:r>
          </a:p>
        </p:txBody>
      </p:sp>
      <p:sp>
        <p:nvSpPr>
          <p:cNvPr id="25" name="TextBox 24">
            <a:extLst>
              <a:ext uri="{FF2B5EF4-FFF2-40B4-BE49-F238E27FC236}">
                <a16:creationId xmlns:a16="http://schemas.microsoft.com/office/drawing/2014/main" id="{3136E4D5-9BAD-0349-8DF8-2BF1752DB867}"/>
              </a:ext>
            </a:extLst>
          </p:cNvPr>
          <p:cNvSpPr txBox="1"/>
          <p:nvPr/>
        </p:nvSpPr>
        <p:spPr>
          <a:xfrm>
            <a:off x="8791362" y="1236655"/>
            <a:ext cx="1882588" cy="369332"/>
          </a:xfrm>
          <a:prstGeom prst="rect">
            <a:avLst/>
          </a:prstGeom>
        </p:spPr>
        <p:txBody>
          <a:bodyPr vert="horz" lIns="91440" tIns="45720" rIns="91440" bIns="45720" rtlCol="0">
            <a:normAutofit/>
          </a:bodyPr>
          <a:lstStyle>
            <a:lvl1pPr marL="228600" indent="-228600" algn="just">
              <a:lnSpc>
                <a:spcPct val="90000"/>
              </a:lnSpc>
              <a:spcBef>
                <a:spcPts val="1000"/>
              </a:spcBef>
              <a:buFont typeface="Arial"/>
              <a:buChar char="•"/>
              <a:defRPr lang="en-US" sz="2000" b="0">
                <a:solidFill>
                  <a:srgbClr val="8A2626"/>
                </a:solidFill>
                <a:latin typeface="Swis721 Cn BT" panose="020B0506020202030204" pitchFamily="34" charset="0"/>
                <a:ea typeface="+mj-ea"/>
                <a:cs typeface="+mj-cs"/>
              </a:defRPr>
            </a:lvl1pPr>
            <a:lvl2pPr marL="685800" indent="-228600" algn="just">
              <a:lnSpc>
                <a:spcPct val="90000"/>
              </a:lnSpc>
              <a:spcBef>
                <a:spcPts val="500"/>
              </a:spcBef>
              <a:buFont typeface="Arial"/>
              <a:buChar char="•"/>
              <a:defRPr lang="en-US" sz="2800" b="0">
                <a:solidFill>
                  <a:srgbClr val="8A2626"/>
                </a:solidFill>
                <a:latin typeface="Swis721 Cn BT" panose="020B0506020202030204" pitchFamily="34" charset="0"/>
                <a:ea typeface="+mj-ea"/>
                <a:cs typeface="+mj-cs"/>
              </a:defRPr>
            </a:lvl2pPr>
            <a:lvl3pPr marL="1143000" indent="-228600" algn="just">
              <a:lnSpc>
                <a:spcPct val="90000"/>
              </a:lnSpc>
              <a:spcBef>
                <a:spcPts val="500"/>
              </a:spcBef>
              <a:buFont typeface="Arial"/>
              <a:buChar char="•"/>
              <a:defRPr lang="en-US" sz="2800" b="0">
                <a:solidFill>
                  <a:srgbClr val="8A2626"/>
                </a:solidFill>
                <a:latin typeface="Swis721 Cn BT" panose="020B0506020202030204" pitchFamily="34" charset="0"/>
                <a:ea typeface="+mj-ea"/>
                <a:cs typeface="+mj-cs"/>
              </a:defRPr>
            </a:lvl3pPr>
            <a:lvl4pPr marL="1600200" indent="-228600" algn="just">
              <a:lnSpc>
                <a:spcPct val="90000"/>
              </a:lnSpc>
              <a:spcBef>
                <a:spcPts val="500"/>
              </a:spcBef>
              <a:buFont typeface="Arial"/>
              <a:buChar char="•"/>
              <a:defRPr lang="en-US" sz="2800" b="0">
                <a:solidFill>
                  <a:srgbClr val="8A2626"/>
                </a:solidFill>
                <a:latin typeface="Swis721 Cn BT" panose="020B0506020202030204" pitchFamily="34" charset="0"/>
                <a:ea typeface="+mj-ea"/>
                <a:cs typeface="+mj-cs"/>
              </a:defRPr>
            </a:lvl4pPr>
            <a:lvl5pPr marL="2057400" indent="-228600" algn="just">
              <a:lnSpc>
                <a:spcPct val="90000"/>
              </a:lnSpc>
              <a:spcBef>
                <a:spcPts val="500"/>
              </a:spcBef>
              <a:buFont typeface="Arial"/>
              <a:buChar char="•"/>
              <a:defRPr lang="pt-BR" sz="2800" b="0">
                <a:solidFill>
                  <a:srgbClr val="8A2626"/>
                </a:solidFill>
                <a:latin typeface="Swis721 Cn BT" panose="020B0506020202030204" pitchFamily="34" charset="0"/>
                <a:ea typeface="+mj-ea"/>
                <a:cs typeface="+mj-cs"/>
              </a:defRPr>
            </a:lvl5pPr>
            <a:lvl6pPr marL="2514600" indent="-228600">
              <a:lnSpc>
                <a:spcPct val="90000"/>
              </a:lnSpc>
              <a:spcBef>
                <a:spcPts val="500"/>
              </a:spcBef>
              <a:buFont typeface="Arial"/>
              <a:buChar char="•"/>
            </a:lvl6pPr>
            <a:lvl7pPr marL="2971800" indent="-228600">
              <a:lnSpc>
                <a:spcPct val="90000"/>
              </a:lnSpc>
              <a:spcBef>
                <a:spcPts val="500"/>
              </a:spcBef>
              <a:buFont typeface="Arial"/>
              <a:buChar char="•"/>
            </a:lvl7pPr>
            <a:lvl8pPr marL="3429000" indent="-228600">
              <a:lnSpc>
                <a:spcPct val="90000"/>
              </a:lnSpc>
              <a:spcBef>
                <a:spcPts val="500"/>
              </a:spcBef>
              <a:buFont typeface="Arial"/>
              <a:buChar char="•"/>
            </a:lvl8pPr>
            <a:lvl9pPr marL="3886200" indent="-228600">
              <a:lnSpc>
                <a:spcPct val="90000"/>
              </a:lnSpc>
              <a:spcBef>
                <a:spcPts val="500"/>
              </a:spcBef>
              <a:buFont typeface="Arial"/>
              <a:buChar char="•"/>
            </a:lvl9pPr>
          </a:lstStyle>
          <a:p>
            <a:pPr marL="0" indent="0">
              <a:buNone/>
            </a:pPr>
            <a:r>
              <a:rPr lang="en-US" dirty="0"/>
              <a:t>Accuracy</a:t>
            </a:r>
          </a:p>
        </p:txBody>
      </p:sp>
      <p:pic>
        <p:nvPicPr>
          <p:cNvPr id="37" name="Picture 36">
            <a:extLst>
              <a:ext uri="{FF2B5EF4-FFF2-40B4-BE49-F238E27FC236}">
                <a16:creationId xmlns:a16="http://schemas.microsoft.com/office/drawing/2014/main" id="{FE042D5A-CCF5-8E40-A26A-F8BB89237D6F}"/>
              </a:ext>
            </a:extLst>
          </p:cNvPr>
          <p:cNvPicPr>
            <a:picLocks/>
          </p:cNvPicPr>
          <p:nvPr/>
        </p:nvPicPr>
        <p:blipFill>
          <a:blip r:embed="rId5"/>
          <a:stretch>
            <a:fillRect/>
          </a:stretch>
        </p:blipFill>
        <p:spPr>
          <a:xfrm>
            <a:off x="1511184" y="3677312"/>
            <a:ext cx="2560320" cy="192638"/>
          </a:xfrm>
          <a:prstGeom prst="rect">
            <a:avLst/>
          </a:prstGeom>
        </p:spPr>
      </p:pic>
      <p:pic>
        <p:nvPicPr>
          <p:cNvPr id="38" name="Picture 37">
            <a:extLst>
              <a:ext uri="{FF2B5EF4-FFF2-40B4-BE49-F238E27FC236}">
                <a16:creationId xmlns:a16="http://schemas.microsoft.com/office/drawing/2014/main" id="{C238DB8B-6FBD-C34B-9D1D-BA6077EAA03D}"/>
              </a:ext>
            </a:extLst>
          </p:cNvPr>
          <p:cNvPicPr>
            <a:picLocks/>
          </p:cNvPicPr>
          <p:nvPr/>
        </p:nvPicPr>
        <p:blipFill>
          <a:blip r:embed="rId5"/>
          <a:stretch>
            <a:fillRect/>
          </a:stretch>
        </p:blipFill>
        <p:spPr>
          <a:xfrm>
            <a:off x="1511184" y="6199272"/>
            <a:ext cx="2560320" cy="192638"/>
          </a:xfrm>
          <a:prstGeom prst="rect">
            <a:avLst/>
          </a:prstGeom>
        </p:spPr>
      </p:pic>
      <p:pic>
        <p:nvPicPr>
          <p:cNvPr id="39" name="Picture 38">
            <a:extLst>
              <a:ext uri="{FF2B5EF4-FFF2-40B4-BE49-F238E27FC236}">
                <a16:creationId xmlns:a16="http://schemas.microsoft.com/office/drawing/2014/main" id="{8E00428E-76CE-5844-9D11-43B5994D4C0B}"/>
              </a:ext>
            </a:extLst>
          </p:cNvPr>
          <p:cNvPicPr>
            <a:picLocks/>
          </p:cNvPicPr>
          <p:nvPr/>
        </p:nvPicPr>
        <p:blipFill>
          <a:blip r:embed="rId5"/>
          <a:stretch>
            <a:fillRect/>
          </a:stretch>
        </p:blipFill>
        <p:spPr>
          <a:xfrm>
            <a:off x="4344559" y="6199272"/>
            <a:ext cx="2560320" cy="192638"/>
          </a:xfrm>
          <a:prstGeom prst="rect">
            <a:avLst/>
          </a:prstGeom>
        </p:spPr>
      </p:pic>
      <p:pic>
        <p:nvPicPr>
          <p:cNvPr id="40" name="Picture 39">
            <a:extLst>
              <a:ext uri="{FF2B5EF4-FFF2-40B4-BE49-F238E27FC236}">
                <a16:creationId xmlns:a16="http://schemas.microsoft.com/office/drawing/2014/main" id="{D3FE7D6C-8B40-A945-9145-EB782922E920}"/>
              </a:ext>
            </a:extLst>
          </p:cNvPr>
          <p:cNvPicPr>
            <a:picLocks/>
          </p:cNvPicPr>
          <p:nvPr/>
        </p:nvPicPr>
        <p:blipFill>
          <a:blip r:embed="rId5"/>
          <a:stretch>
            <a:fillRect/>
          </a:stretch>
        </p:blipFill>
        <p:spPr>
          <a:xfrm>
            <a:off x="7194149" y="6199272"/>
            <a:ext cx="2560320" cy="192638"/>
          </a:xfrm>
          <a:prstGeom prst="rect">
            <a:avLst/>
          </a:prstGeom>
        </p:spPr>
      </p:pic>
      <p:pic>
        <p:nvPicPr>
          <p:cNvPr id="42" name="Picture 41">
            <a:extLst>
              <a:ext uri="{FF2B5EF4-FFF2-40B4-BE49-F238E27FC236}">
                <a16:creationId xmlns:a16="http://schemas.microsoft.com/office/drawing/2014/main" id="{BB2F8916-7386-1A4B-8080-E29C6733DABF}"/>
              </a:ext>
            </a:extLst>
          </p:cNvPr>
          <p:cNvPicPr>
            <a:picLocks/>
          </p:cNvPicPr>
          <p:nvPr/>
        </p:nvPicPr>
        <p:blipFill>
          <a:blip r:embed="rId5"/>
          <a:stretch>
            <a:fillRect/>
          </a:stretch>
        </p:blipFill>
        <p:spPr>
          <a:xfrm>
            <a:off x="7168386" y="3673627"/>
            <a:ext cx="2560320" cy="192638"/>
          </a:xfrm>
          <a:prstGeom prst="rect">
            <a:avLst/>
          </a:prstGeom>
        </p:spPr>
      </p:pic>
      <p:pic>
        <p:nvPicPr>
          <p:cNvPr id="41" name="Picture 40">
            <a:extLst>
              <a:ext uri="{FF2B5EF4-FFF2-40B4-BE49-F238E27FC236}">
                <a16:creationId xmlns:a16="http://schemas.microsoft.com/office/drawing/2014/main" id="{2B7A348F-0FAF-BD4F-A3DC-594850E25502}"/>
              </a:ext>
            </a:extLst>
          </p:cNvPr>
          <p:cNvPicPr>
            <a:picLocks/>
          </p:cNvPicPr>
          <p:nvPr/>
        </p:nvPicPr>
        <p:blipFill>
          <a:blip r:embed="rId5"/>
          <a:stretch>
            <a:fillRect/>
          </a:stretch>
        </p:blipFill>
        <p:spPr>
          <a:xfrm>
            <a:off x="4353999" y="3659600"/>
            <a:ext cx="2560320" cy="192638"/>
          </a:xfrm>
          <a:prstGeom prst="rect">
            <a:avLst/>
          </a:prstGeom>
        </p:spPr>
      </p:pic>
      <p:pic>
        <p:nvPicPr>
          <p:cNvPr id="43" name="Picture 42">
            <a:extLst>
              <a:ext uri="{FF2B5EF4-FFF2-40B4-BE49-F238E27FC236}">
                <a16:creationId xmlns:a16="http://schemas.microsoft.com/office/drawing/2014/main" id="{6C35D2B7-4249-6D46-9B40-527E5CBD3939}"/>
              </a:ext>
            </a:extLst>
          </p:cNvPr>
          <p:cNvPicPr>
            <a:picLocks/>
          </p:cNvPicPr>
          <p:nvPr/>
        </p:nvPicPr>
        <p:blipFill>
          <a:blip r:embed="rId6"/>
          <a:stretch>
            <a:fillRect/>
          </a:stretch>
        </p:blipFill>
        <p:spPr>
          <a:xfrm>
            <a:off x="1273875" y="1648495"/>
            <a:ext cx="182880" cy="2103120"/>
          </a:xfrm>
          <a:prstGeom prst="rect">
            <a:avLst/>
          </a:prstGeom>
        </p:spPr>
      </p:pic>
      <p:pic>
        <p:nvPicPr>
          <p:cNvPr id="44" name="Picture 43">
            <a:extLst>
              <a:ext uri="{FF2B5EF4-FFF2-40B4-BE49-F238E27FC236}">
                <a16:creationId xmlns:a16="http://schemas.microsoft.com/office/drawing/2014/main" id="{8CFBF6F1-481C-1244-820D-B170F3BEE32B}"/>
              </a:ext>
            </a:extLst>
          </p:cNvPr>
          <p:cNvPicPr>
            <a:picLocks/>
          </p:cNvPicPr>
          <p:nvPr/>
        </p:nvPicPr>
        <p:blipFill>
          <a:blip r:embed="rId6"/>
          <a:stretch>
            <a:fillRect/>
          </a:stretch>
        </p:blipFill>
        <p:spPr>
          <a:xfrm>
            <a:off x="1261032" y="4170659"/>
            <a:ext cx="182880" cy="2103120"/>
          </a:xfrm>
          <a:prstGeom prst="rect">
            <a:avLst/>
          </a:prstGeom>
        </p:spPr>
      </p:pic>
      <p:pic>
        <p:nvPicPr>
          <p:cNvPr id="45" name="Picture 44">
            <a:extLst>
              <a:ext uri="{FF2B5EF4-FFF2-40B4-BE49-F238E27FC236}">
                <a16:creationId xmlns:a16="http://schemas.microsoft.com/office/drawing/2014/main" id="{6E050E7B-F092-ED4D-9F11-54C06B4DA04E}"/>
              </a:ext>
            </a:extLst>
          </p:cNvPr>
          <p:cNvPicPr>
            <a:picLocks/>
          </p:cNvPicPr>
          <p:nvPr/>
        </p:nvPicPr>
        <p:blipFill>
          <a:blip r:embed="rId6"/>
          <a:stretch>
            <a:fillRect/>
          </a:stretch>
        </p:blipFill>
        <p:spPr>
          <a:xfrm>
            <a:off x="4124022" y="1651113"/>
            <a:ext cx="182880" cy="2103120"/>
          </a:xfrm>
          <a:prstGeom prst="rect">
            <a:avLst/>
          </a:prstGeom>
        </p:spPr>
      </p:pic>
      <p:sp>
        <p:nvSpPr>
          <p:cNvPr id="14" name="Left Brace 13">
            <a:extLst>
              <a:ext uri="{FF2B5EF4-FFF2-40B4-BE49-F238E27FC236}">
                <a16:creationId xmlns:a16="http://schemas.microsoft.com/office/drawing/2014/main" id="{EBE81ACA-A7F3-F84C-9489-0E5621E14EAE}"/>
              </a:ext>
            </a:extLst>
          </p:cNvPr>
          <p:cNvSpPr/>
          <p:nvPr/>
        </p:nvSpPr>
        <p:spPr>
          <a:xfrm>
            <a:off x="3950846" y="2240951"/>
            <a:ext cx="248478" cy="1510664"/>
          </a:xfrm>
          <a:prstGeom prst="leftBrace">
            <a:avLst/>
          </a:prstGeom>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pic>
        <p:nvPicPr>
          <p:cNvPr id="46" name="Picture 45">
            <a:extLst>
              <a:ext uri="{FF2B5EF4-FFF2-40B4-BE49-F238E27FC236}">
                <a16:creationId xmlns:a16="http://schemas.microsoft.com/office/drawing/2014/main" id="{79906AE3-9B3C-7346-B80A-998EC464E7CC}"/>
              </a:ext>
            </a:extLst>
          </p:cNvPr>
          <p:cNvPicPr>
            <a:picLocks/>
          </p:cNvPicPr>
          <p:nvPr/>
        </p:nvPicPr>
        <p:blipFill>
          <a:blip r:embed="rId6"/>
          <a:stretch>
            <a:fillRect/>
          </a:stretch>
        </p:blipFill>
        <p:spPr>
          <a:xfrm>
            <a:off x="4115892" y="4170659"/>
            <a:ext cx="182880" cy="2103120"/>
          </a:xfrm>
          <a:prstGeom prst="rect">
            <a:avLst/>
          </a:prstGeom>
        </p:spPr>
      </p:pic>
      <p:pic>
        <p:nvPicPr>
          <p:cNvPr id="47" name="Picture 46">
            <a:extLst>
              <a:ext uri="{FF2B5EF4-FFF2-40B4-BE49-F238E27FC236}">
                <a16:creationId xmlns:a16="http://schemas.microsoft.com/office/drawing/2014/main" id="{04F2CB67-8E28-7241-91E0-7A9E11A1A47C}"/>
              </a:ext>
            </a:extLst>
          </p:cNvPr>
          <p:cNvPicPr>
            <a:picLocks/>
          </p:cNvPicPr>
          <p:nvPr/>
        </p:nvPicPr>
        <p:blipFill>
          <a:blip r:embed="rId6"/>
          <a:stretch>
            <a:fillRect/>
          </a:stretch>
        </p:blipFill>
        <p:spPr>
          <a:xfrm>
            <a:off x="6987850" y="4188892"/>
            <a:ext cx="182880" cy="2103120"/>
          </a:xfrm>
          <a:prstGeom prst="rect">
            <a:avLst/>
          </a:prstGeom>
        </p:spPr>
      </p:pic>
      <p:sp>
        <p:nvSpPr>
          <p:cNvPr id="16" name="Left Brace 15">
            <a:extLst>
              <a:ext uri="{FF2B5EF4-FFF2-40B4-BE49-F238E27FC236}">
                <a16:creationId xmlns:a16="http://schemas.microsoft.com/office/drawing/2014/main" id="{4BDAA3CF-6C4A-384D-8921-D6CCA2150181}"/>
              </a:ext>
            </a:extLst>
          </p:cNvPr>
          <p:cNvSpPr/>
          <p:nvPr/>
        </p:nvSpPr>
        <p:spPr>
          <a:xfrm>
            <a:off x="6793567" y="4570263"/>
            <a:ext cx="248478" cy="1721749"/>
          </a:xfrm>
          <a:prstGeom prst="leftBrace">
            <a:avLst/>
          </a:prstGeom>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pic>
        <p:nvPicPr>
          <p:cNvPr id="48" name="Picture 47">
            <a:extLst>
              <a:ext uri="{FF2B5EF4-FFF2-40B4-BE49-F238E27FC236}">
                <a16:creationId xmlns:a16="http://schemas.microsoft.com/office/drawing/2014/main" id="{B3F0D631-6EBF-F14A-9417-182A7C236C95}"/>
              </a:ext>
            </a:extLst>
          </p:cNvPr>
          <p:cNvPicPr>
            <a:picLocks/>
          </p:cNvPicPr>
          <p:nvPr/>
        </p:nvPicPr>
        <p:blipFill>
          <a:blip r:embed="rId6"/>
          <a:stretch>
            <a:fillRect/>
          </a:stretch>
        </p:blipFill>
        <p:spPr>
          <a:xfrm>
            <a:off x="6947990" y="1657263"/>
            <a:ext cx="182880" cy="2103120"/>
          </a:xfrm>
          <a:prstGeom prst="rect">
            <a:avLst/>
          </a:prstGeom>
        </p:spPr>
      </p:pic>
      <p:sp>
        <p:nvSpPr>
          <p:cNvPr id="21" name="Donut 20">
            <a:extLst>
              <a:ext uri="{FF2B5EF4-FFF2-40B4-BE49-F238E27FC236}">
                <a16:creationId xmlns:a16="http://schemas.microsoft.com/office/drawing/2014/main" id="{1E483431-AB8F-634C-B7A3-34BC47B2A705}"/>
              </a:ext>
            </a:extLst>
          </p:cNvPr>
          <p:cNvSpPr/>
          <p:nvPr/>
        </p:nvSpPr>
        <p:spPr>
          <a:xfrm rot="5400000">
            <a:off x="5751464" y="2552322"/>
            <a:ext cx="2563405" cy="301407"/>
          </a:xfrm>
          <a:prstGeom prst="donut">
            <a:avLst>
              <a:gd name="adj" fmla="val 857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Left Brace 18">
            <a:extLst>
              <a:ext uri="{FF2B5EF4-FFF2-40B4-BE49-F238E27FC236}">
                <a16:creationId xmlns:a16="http://schemas.microsoft.com/office/drawing/2014/main" id="{E53D0BA9-7264-C647-95CC-825E7E993955}"/>
              </a:ext>
            </a:extLst>
          </p:cNvPr>
          <p:cNvSpPr/>
          <p:nvPr/>
        </p:nvSpPr>
        <p:spPr>
          <a:xfrm>
            <a:off x="6793566" y="2855721"/>
            <a:ext cx="248478" cy="895894"/>
          </a:xfrm>
          <a:prstGeom prst="leftBrace">
            <a:avLst/>
          </a:prstGeom>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6" name="Donut 5">
            <a:extLst>
              <a:ext uri="{FF2B5EF4-FFF2-40B4-BE49-F238E27FC236}">
                <a16:creationId xmlns:a16="http://schemas.microsoft.com/office/drawing/2014/main" id="{E4D79A5D-0B46-A442-83D2-72649DEF4197}"/>
              </a:ext>
            </a:extLst>
          </p:cNvPr>
          <p:cNvSpPr/>
          <p:nvPr/>
        </p:nvSpPr>
        <p:spPr>
          <a:xfrm>
            <a:off x="7025383" y="3629792"/>
            <a:ext cx="2813002" cy="294416"/>
          </a:xfrm>
          <a:prstGeom prst="donut">
            <a:avLst>
              <a:gd name="adj" fmla="val 857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495480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blinds(horizontal)">
                                      <p:cBhvr>
                                        <p:cTn id="10" dur="500"/>
                                        <p:tgtEl>
                                          <p:spTgt spid="21"/>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blinds(horizontal)">
                                      <p:cBhvr>
                                        <p:cTn id="13" dur="500"/>
                                        <p:tgtEl>
                                          <p:spTgt spid="25"/>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blinds(horizontal)">
                                      <p:cBhvr>
                                        <p:cTn id="18" dur="500"/>
                                        <p:tgtEl>
                                          <p:spTgt spid="6"/>
                                        </p:tgtEl>
                                      </p:cBhvr>
                                    </p:animEffect>
                                  </p:childTnLst>
                                </p:cTn>
                              </p:par>
                              <p:par>
                                <p:cTn id="19" presetID="3" presetClass="entr" presetSubtype="10" fill="hold" nodeType="with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blinds(horizontal)">
                                      <p:cBhvr>
                                        <p:cTn id="21" dur="500"/>
                                        <p:tgtEl>
                                          <p:spTgt spid="22"/>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24"/>
                                        </p:tgtEl>
                                        <p:attrNameLst>
                                          <p:attrName>style.visibility</p:attrName>
                                        </p:attrNameLst>
                                      </p:cBhvr>
                                      <p:to>
                                        <p:strVal val="visible"/>
                                      </p:to>
                                    </p:set>
                                    <p:animEffect transition="in" filter="blinds(horizontal)">
                                      <p:cBhvr>
                                        <p:cTn id="24" dur="500"/>
                                        <p:tgtEl>
                                          <p:spTgt spid="24"/>
                                        </p:tgtEl>
                                      </p:cBhvr>
                                    </p:animEffect>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grpId="0" nodeType="click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blinds(horizontal)">
                                      <p:cBhvr>
                                        <p:cTn id="29" dur="500"/>
                                        <p:tgtEl>
                                          <p:spTgt spid="4"/>
                                        </p:tgtEl>
                                      </p:cBhvr>
                                    </p:animEffect>
                                  </p:childTnLst>
                                </p:cTn>
                              </p:par>
                              <p:par>
                                <p:cTn id="30" presetID="3" presetClass="entr" presetSubtype="10" fill="hold" grpId="0" nodeType="with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blinds(horizontal)">
                                      <p:cBhvr>
                                        <p:cTn id="32" dur="500"/>
                                        <p:tgtEl>
                                          <p:spTgt spid="10"/>
                                        </p:tgtEl>
                                      </p:cBhvr>
                                    </p:animEffect>
                                  </p:childTnLst>
                                </p:cTn>
                              </p:par>
                              <p:par>
                                <p:cTn id="33" presetID="3" presetClass="entr" presetSubtype="10"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blinds(horizontal)">
                                      <p:cBhvr>
                                        <p:cTn id="35" dur="500"/>
                                        <p:tgtEl>
                                          <p:spTgt spid="12"/>
                                        </p:tgtEl>
                                      </p:cBhvr>
                                    </p:animEffect>
                                  </p:childTnLst>
                                </p:cTn>
                              </p:par>
                              <p:par>
                                <p:cTn id="36" presetID="3" presetClass="entr" presetSubtype="10" fill="hold" grpId="0" nodeType="with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blinds(horizontal)">
                                      <p:cBhvr>
                                        <p:cTn id="38" dur="500"/>
                                        <p:tgtEl>
                                          <p:spTgt spid="14"/>
                                        </p:tgtEl>
                                      </p:cBhvr>
                                    </p:animEffect>
                                  </p:childTnLst>
                                </p:cTn>
                              </p:par>
                              <p:par>
                                <p:cTn id="39" presetID="3" presetClass="entr" presetSubtype="10" fill="hold" grpId="0" nodeType="with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blinds(horizontal)">
                                      <p:cBhvr>
                                        <p:cTn id="41" dur="500"/>
                                        <p:tgtEl>
                                          <p:spTgt spid="15"/>
                                        </p:tgtEl>
                                      </p:cBhvr>
                                    </p:animEffect>
                                  </p:childTnLst>
                                </p:cTn>
                              </p:par>
                              <p:par>
                                <p:cTn id="42" presetID="3" presetClass="entr" presetSubtype="10" fill="hold" grpId="0" nodeType="withEffect">
                                  <p:stCondLst>
                                    <p:cond delay="0"/>
                                  </p:stCondLst>
                                  <p:childTnLst>
                                    <p:set>
                                      <p:cBhvr>
                                        <p:cTn id="43" dur="1" fill="hold">
                                          <p:stCondLst>
                                            <p:cond delay="0"/>
                                          </p:stCondLst>
                                        </p:cTn>
                                        <p:tgtEl>
                                          <p:spTgt spid="16"/>
                                        </p:tgtEl>
                                        <p:attrNameLst>
                                          <p:attrName>style.visibility</p:attrName>
                                        </p:attrNameLst>
                                      </p:cBhvr>
                                      <p:to>
                                        <p:strVal val="visible"/>
                                      </p:to>
                                    </p:set>
                                    <p:animEffect transition="in" filter="blinds(horizontal)">
                                      <p:cBhvr>
                                        <p:cTn id="44" dur="500"/>
                                        <p:tgtEl>
                                          <p:spTgt spid="16"/>
                                        </p:tgtEl>
                                      </p:cBhvr>
                                    </p:animEffect>
                                  </p:childTnLst>
                                </p:cTn>
                              </p:par>
                              <p:par>
                                <p:cTn id="45" presetID="3" presetClass="entr" presetSubtype="10" fill="hold" grpId="0" nodeType="with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blinds(horizontal)">
                                      <p:cBhvr>
                                        <p:cTn id="47" dur="500"/>
                                        <p:tgtEl>
                                          <p:spTgt spid="17"/>
                                        </p:tgtEl>
                                      </p:cBhvr>
                                    </p:animEffect>
                                  </p:childTnLst>
                                </p:cTn>
                              </p:par>
                              <p:par>
                                <p:cTn id="48" presetID="3" presetClass="entr" presetSubtype="10" fill="hold" grpId="0" nodeType="withEffect">
                                  <p:stCondLst>
                                    <p:cond delay="0"/>
                                  </p:stCondLst>
                                  <p:childTnLst>
                                    <p:set>
                                      <p:cBhvr>
                                        <p:cTn id="49" dur="1" fill="hold">
                                          <p:stCondLst>
                                            <p:cond delay="0"/>
                                          </p:stCondLst>
                                        </p:cTn>
                                        <p:tgtEl>
                                          <p:spTgt spid="18"/>
                                        </p:tgtEl>
                                        <p:attrNameLst>
                                          <p:attrName>style.visibility</p:attrName>
                                        </p:attrNameLst>
                                      </p:cBhvr>
                                      <p:to>
                                        <p:strVal val="visible"/>
                                      </p:to>
                                    </p:set>
                                    <p:animEffect transition="in" filter="blinds(horizontal)">
                                      <p:cBhvr>
                                        <p:cTn id="50" dur="500"/>
                                        <p:tgtEl>
                                          <p:spTgt spid="18"/>
                                        </p:tgtEl>
                                      </p:cBhvr>
                                    </p:animEffect>
                                  </p:childTnLst>
                                </p:cTn>
                              </p:par>
                              <p:par>
                                <p:cTn id="51" presetID="3" presetClass="entr" presetSubtype="10" fill="hold" grpId="0" nodeType="withEffect">
                                  <p:stCondLst>
                                    <p:cond delay="0"/>
                                  </p:stCondLst>
                                  <p:childTnLst>
                                    <p:set>
                                      <p:cBhvr>
                                        <p:cTn id="52" dur="1" fill="hold">
                                          <p:stCondLst>
                                            <p:cond delay="0"/>
                                          </p:stCondLst>
                                        </p:cTn>
                                        <p:tgtEl>
                                          <p:spTgt spid="19"/>
                                        </p:tgtEl>
                                        <p:attrNameLst>
                                          <p:attrName>style.visibility</p:attrName>
                                        </p:attrNameLst>
                                      </p:cBhvr>
                                      <p:to>
                                        <p:strVal val="visible"/>
                                      </p:to>
                                    </p:set>
                                    <p:animEffect transition="in" filter="blinds(horizontal)">
                                      <p:cBhvr>
                                        <p:cTn id="53" dur="500"/>
                                        <p:tgtEl>
                                          <p:spTgt spid="19"/>
                                        </p:tgtEl>
                                      </p:cBhvr>
                                    </p:animEffect>
                                  </p:childTnLst>
                                </p:cTn>
                              </p:par>
                              <p:par>
                                <p:cTn id="54" presetID="3" presetClass="entr" presetSubtype="10" fill="hold" grpId="0" nodeType="withEffect">
                                  <p:stCondLst>
                                    <p:cond delay="0"/>
                                  </p:stCondLst>
                                  <p:childTnLst>
                                    <p:set>
                                      <p:cBhvr>
                                        <p:cTn id="55" dur="1" fill="hold">
                                          <p:stCondLst>
                                            <p:cond delay="0"/>
                                          </p:stCondLst>
                                        </p:cTn>
                                        <p:tgtEl>
                                          <p:spTgt spid="13"/>
                                        </p:tgtEl>
                                        <p:attrNameLst>
                                          <p:attrName>style.visibility</p:attrName>
                                        </p:attrNameLst>
                                      </p:cBhvr>
                                      <p:to>
                                        <p:strVal val="visible"/>
                                      </p:to>
                                    </p:set>
                                    <p:animEffect transition="in" filter="blinds(horizontal)">
                                      <p:cBhvr>
                                        <p:cTn id="56" dur="500"/>
                                        <p:tgtEl>
                                          <p:spTgt spid="13"/>
                                        </p:tgtEl>
                                      </p:cBhvr>
                                    </p:animEffect>
                                  </p:childTnLst>
                                </p:cTn>
                              </p:par>
                              <p:par>
                                <p:cTn id="57" presetID="3" presetClass="entr" presetSubtype="10" fill="hold" grpId="0" nodeType="withEffect">
                                  <p:stCondLst>
                                    <p:cond delay="0"/>
                                  </p:stCondLst>
                                  <p:childTnLst>
                                    <p:set>
                                      <p:cBhvr>
                                        <p:cTn id="58" dur="1" fill="hold">
                                          <p:stCondLst>
                                            <p:cond delay="0"/>
                                          </p:stCondLst>
                                        </p:cTn>
                                        <p:tgtEl>
                                          <p:spTgt spid="8"/>
                                        </p:tgtEl>
                                        <p:attrNameLst>
                                          <p:attrName>style.visibility</p:attrName>
                                        </p:attrNameLst>
                                      </p:cBhvr>
                                      <p:to>
                                        <p:strVal val="visible"/>
                                      </p:to>
                                    </p:set>
                                    <p:animEffect transition="in" filter="blinds(horizontal)">
                                      <p:cBhvr>
                                        <p:cTn id="59" dur="500"/>
                                        <p:tgtEl>
                                          <p:spTgt spid="8"/>
                                        </p:tgtEl>
                                      </p:cBhvr>
                                    </p:animEffect>
                                  </p:childTnLst>
                                </p:cTn>
                              </p:par>
                              <p:par>
                                <p:cTn id="60" presetID="1" presetClass="exit" presetSubtype="0" fill="hold" grpId="1" nodeType="withEffect">
                                  <p:stCondLst>
                                    <p:cond delay="0"/>
                                  </p:stCondLst>
                                  <p:childTnLst>
                                    <p:set>
                                      <p:cBhvr>
                                        <p:cTn id="61" dur="1" fill="hold">
                                          <p:stCondLst>
                                            <p:cond delay="0"/>
                                          </p:stCondLst>
                                        </p:cTn>
                                        <p:tgtEl>
                                          <p:spTgt spid="21"/>
                                        </p:tgtEl>
                                        <p:attrNameLst>
                                          <p:attrName>style.visibility</p:attrName>
                                        </p:attrNameLst>
                                      </p:cBhvr>
                                      <p:to>
                                        <p:strVal val="hidden"/>
                                      </p:to>
                                    </p:set>
                                  </p:childTnLst>
                                </p:cTn>
                              </p:par>
                              <p:par>
                                <p:cTn id="62" presetID="1" presetClass="exit" presetSubtype="0" fill="hold" grpId="1" nodeType="withEffect">
                                  <p:stCondLst>
                                    <p:cond delay="0"/>
                                  </p:stCondLst>
                                  <p:childTnLst>
                                    <p:set>
                                      <p:cBhvr>
                                        <p:cTn id="63" dur="1" fill="hold">
                                          <p:stCondLst>
                                            <p:cond delay="0"/>
                                          </p:stCondLst>
                                        </p:cTn>
                                        <p:tgtEl>
                                          <p:spTgt spid="6"/>
                                        </p:tgtEl>
                                        <p:attrNameLst>
                                          <p:attrName>style.visibility</p:attrName>
                                        </p:attrNameLst>
                                      </p:cBhvr>
                                      <p:to>
                                        <p:strVal val="hidden"/>
                                      </p:to>
                                    </p:set>
                                  </p:childTnLst>
                                </p:cTn>
                              </p:par>
                            </p:childTnLst>
                          </p:cTn>
                        </p:par>
                      </p:childTnLst>
                    </p:cTn>
                  </p:par>
                  <p:par>
                    <p:cTn id="64" fill="hold">
                      <p:stCondLst>
                        <p:cond delay="indefinite"/>
                      </p:stCondLst>
                      <p:childTnLst>
                        <p:par>
                          <p:cTn id="65" fill="hold">
                            <p:stCondLst>
                              <p:cond delay="0"/>
                            </p:stCondLst>
                            <p:childTnLst>
                              <p:par>
                                <p:cTn id="66" presetID="3" presetClass="exit" presetSubtype="10" fill="hold" grpId="1" nodeType="clickEffect">
                                  <p:stCondLst>
                                    <p:cond delay="0"/>
                                  </p:stCondLst>
                                  <p:childTnLst>
                                    <p:animEffect transition="out" filter="blinds(horizontal)">
                                      <p:cBhvr>
                                        <p:cTn id="67" dur="500"/>
                                        <p:tgtEl>
                                          <p:spTgt spid="8"/>
                                        </p:tgtEl>
                                      </p:cBhvr>
                                    </p:animEffect>
                                    <p:set>
                                      <p:cBhvr>
                                        <p:cTn id="68" dur="1" fill="hold">
                                          <p:stCondLst>
                                            <p:cond delay="499"/>
                                          </p:stCondLst>
                                        </p:cTn>
                                        <p:tgtEl>
                                          <p:spTgt spid="8"/>
                                        </p:tgtEl>
                                        <p:attrNameLst>
                                          <p:attrName>style.visibility</p:attrName>
                                        </p:attrNameLst>
                                      </p:cBhvr>
                                      <p:to>
                                        <p:strVal val="hidden"/>
                                      </p:to>
                                    </p:set>
                                  </p:childTnLst>
                                </p:cTn>
                              </p:par>
                              <p:par>
                                <p:cTn id="69" presetID="3" presetClass="exit" presetSubtype="10" fill="hold" grpId="1" nodeType="withEffect">
                                  <p:stCondLst>
                                    <p:cond delay="0"/>
                                  </p:stCondLst>
                                  <p:childTnLst>
                                    <p:animEffect transition="out" filter="blinds(horizontal)">
                                      <p:cBhvr>
                                        <p:cTn id="70" dur="500"/>
                                        <p:tgtEl>
                                          <p:spTgt spid="10"/>
                                        </p:tgtEl>
                                      </p:cBhvr>
                                    </p:animEffect>
                                    <p:set>
                                      <p:cBhvr>
                                        <p:cTn id="71" dur="1" fill="hold">
                                          <p:stCondLst>
                                            <p:cond delay="499"/>
                                          </p:stCondLst>
                                        </p:cTn>
                                        <p:tgtEl>
                                          <p:spTgt spid="10"/>
                                        </p:tgtEl>
                                        <p:attrNameLst>
                                          <p:attrName>style.visibility</p:attrName>
                                        </p:attrNameLst>
                                      </p:cBhvr>
                                      <p:to>
                                        <p:strVal val="hidden"/>
                                      </p:to>
                                    </p:set>
                                  </p:childTnLst>
                                </p:cTn>
                              </p:par>
                              <p:par>
                                <p:cTn id="72" presetID="3" presetClass="exit" presetSubtype="10" fill="hold" grpId="1" nodeType="withEffect">
                                  <p:stCondLst>
                                    <p:cond delay="0"/>
                                  </p:stCondLst>
                                  <p:childTnLst>
                                    <p:animEffect transition="out" filter="blinds(horizontal)">
                                      <p:cBhvr>
                                        <p:cTn id="73" dur="500"/>
                                        <p:tgtEl>
                                          <p:spTgt spid="12"/>
                                        </p:tgtEl>
                                      </p:cBhvr>
                                    </p:animEffect>
                                    <p:set>
                                      <p:cBhvr>
                                        <p:cTn id="74" dur="1" fill="hold">
                                          <p:stCondLst>
                                            <p:cond delay="499"/>
                                          </p:stCondLst>
                                        </p:cTn>
                                        <p:tgtEl>
                                          <p:spTgt spid="12"/>
                                        </p:tgtEl>
                                        <p:attrNameLst>
                                          <p:attrName>style.visibility</p:attrName>
                                        </p:attrNameLst>
                                      </p:cBhvr>
                                      <p:to>
                                        <p:strVal val="hidden"/>
                                      </p:to>
                                    </p:set>
                                  </p:childTnLst>
                                </p:cTn>
                              </p:par>
                              <p:par>
                                <p:cTn id="75" presetID="3" presetClass="exit" presetSubtype="10" fill="hold" grpId="1" nodeType="withEffect">
                                  <p:stCondLst>
                                    <p:cond delay="0"/>
                                  </p:stCondLst>
                                  <p:childTnLst>
                                    <p:animEffect transition="out" filter="blinds(horizontal)">
                                      <p:cBhvr>
                                        <p:cTn id="76" dur="500"/>
                                        <p:tgtEl>
                                          <p:spTgt spid="13"/>
                                        </p:tgtEl>
                                      </p:cBhvr>
                                    </p:animEffect>
                                    <p:set>
                                      <p:cBhvr>
                                        <p:cTn id="77" dur="1" fill="hold">
                                          <p:stCondLst>
                                            <p:cond delay="499"/>
                                          </p:stCondLst>
                                        </p:cTn>
                                        <p:tgtEl>
                                          <p:spTgt spid="13"/>
                                        </p:tgtEl>
                                        <p:attrNameLst>
                                          <p:attrName>style.visibility</p:attrName>
                                        </p:attrNameLst>
                                      </p:cBhvr>
                                      <p:to>
                                        <p:strVal val="hidden"/>
                                      </p:to>
                                    </p:set>
                                  </p:childTnLst>
                                </p:cTn>
                              </p:par>
                              <p:par>
                                <p:cTn id="78" presetID="3" presetClass="exit" presetSubtype="10" fill="hold" grpId="1" nodeType="withEffect">
                                  <p:stCondLst>
                                    <p:cond delay="0"/>
                                  </p:stCondLst>
                                  <p:childTnLst>
                                    <p:animEffect transition="out" filter="blinds(horizontal)">
                                      <p:cBhvr>
                                        <p:cTn id="79" dur="500"/>
                                        <p:tgtEl>
                                          <p:spTgt spid="14"/>
                                        </p:tgtEl>
                                      </p:cBhvr>
                                    </p:animEffect>
                                    <p:set>
                                      <p:cBhvr>
                                        <p:cTn id="80" dur="1" fill="hold">
                                          <p:stCondLst>
                                            <p:cond delay="499"/>
                                          </p:stCondLst>
                                        </p:cTn>
                                        <p:tgtEl>
                                          <p:spTgt spid="14"/>
                                        </p:tgtEl>
                                        <p:attrNameLst>
                                          <p:attrName>style.visibility</p:attrName>
                                        </p:attrNameLst>
                                      </p:cBhvr>
                                      <p:to>
                                        <p:strVal val="hidden"/>
                                      </p:to>
                                    </p:set>
                                  </p:childTnLst>
                                </p:cTn>
                              </p:par>
                              <p:par>
                                <p:cTn id="81" presetID="3" presetClass="exit" presetSubtype="10" fill="hold" grpId="1" nodeType="withEffect">
                                  <p:stCondLst>
                                    <p:cond delay="0"/>
                                  </p:stCondLst>
                                  <p:childTnLst>
                                    <p:animEffect transition="out" filter="blinds(horizontal)">
                                      <p:cBhvr>
                                        <p:cTn id="82" dur="500"/>
                                        <p:tgtEl>
                                          <p:spTgt spid="15"/>
                                        </p:tgtEl>
                                      </p:cBhvr>
                                    </p:animEffect>
                                    <p:set>
                                      <p:cBhvr>
                                        <p:cTn id="83" dur="1" fill="hold">
                                          <p:stCondLst>
                                            <p:cond delay="499"/>
                                          </p:stCondLst>
                                        </p:cTn>
                                        <p:tgtEl>
                                          <p:spTgt spid="15"/>
                                        </p:tgtEl>
                                        <p:attrNameLst>
                                          <p:attrName>style.visibility</p:attrName>
                                        </p:attrNameLst>
                                      </p:cBhvr>
                                      <p:to>
                                        <p:strVal val="hidden"/>
                                      </p:to>
                                    </p:set>
                                  </p:childTnLst>
                                </p:cTn>
                              </p:par>
                              <p:par>
                                <p:cTn id="84" presetID="3" presetClass="exit" presetSubtype="10" fill="hold" grpId="1" nodeType="withEffect">
                                  <p:stCondLst>
                                    <p:cond delay="0"/>
                                  </p:stCondLst>
                                  <p:childTnLst>
                                    <p:animEffect transition="out" filter="blinds(horizontal)">
                                      <p:cBhvr>
                                        <p:cTn id="85" dur="500"/>
                                        <p:tgtEl>
                                          <p:spTgt spid="16"/>
                                        </p:tgtEl>
                                      </p:cBhvr>
                                    </p:animEffect>
                                    <p:set>
                                      <p:cBhvr>
                                        <p:cTn id="86" dur="1" fill="hold">
                                          <p:stCondLst>
                                            <p:cond delay="499"/>
                                          </p:stCondLst>
                                        </p:cTn>
                                        <p:tgtEl>
                                          <p:spTgt spid="16"/>
                                        </p:tgtEl>
                                        <p:attrNameLst>
                                          <p:attrName>style.visibility</p:attrName>
                                        </p:attrNameLst>
                                      </p:cBhvr>
                                      <p:to>
                                        <p:strVal val="hidden"/>
                                      </p:to>
                                    </p:set>
                                  </p:childTnLst>
                                </p:cTn>
                              </p:par>
                              <p:par>
                                <p:cTn id="87" presetID="3" presetClass="exit" presetSubtype="10" fill="hold" grpId="1" nodeType="withEffect">
                                  <p:stCondLst>
                                    <p:cond delay="0"/>
                                  </p:stCondLst>
                                  <p:childTnLst>
                                    <p:animEffect transition="out" filter="blinds(horizontal)">
                                      <p:cBhvr>
                                        <p:cTn id="88" dur="500"/>
                                        <p:tgtEl>
                                          <p:spTgt spid="17"/>
                                        </p:tgtEl>
                                      </p:cBhvr>
                                    </p:animEffect>
                                    <p:set>
                                      <p:cBhvr>
                                        <p:cTn id="89" dur="1" fill="hold">
                                          <p:stCondLst>
                                            <p:cond delay="499"/>
                                          </p:stCondLst>
                                        </p:cTn>
                                        <p:tgtEl>
                                          <p:spTgt spid="17"/>
                                        </p:tgtEl>
                                        <p:attrNameLst>
                                          <p:attrName>style.visibility</p:attrName>
                                        </p:attrNameLst>
                                      </p:cBhvr>
                                      <p:to>
                                        <p:strVal val="hidden"/>
                                      </p:to>
                                    </p:set>
                                  </p:childTnLst>
                                </p:cTn>
                              </p:par>
                              <p:par>
                                <p:cTn id="90" presetID="3" presetClass="exit" presetSubtype="10" fill="hold" grpId="1" nodeType="withEffect">
                                  <p:stCondLst>
                                    <p:cond delay="0"/>
                                  </p:stCondLst>
                                  <p:childTnLst>
                                    <p:animEffect transition="out" filter="blinds(horizontal)">
                                      <p:cBhvr>
                                        <p:cTn id="91" dur="500"/>
                                        <p:tgtEl>
                                          <p:spTgt spid="18"/>
                                        </p:tgtEl>
                                      </p:cBhvr>
                                    </p:animEffect>
                                    <p:set>
                                      <p:cBhvr>
                                        <p:cTn id="92" dur="1" fill="hold">
                                          <p:stCondLst>
                                            <p:cond delay="499"/>
                                          </p:stCondLst>
                                        </p:cTn>
                                        <p:tgtEl>
                                          <p:spTgt spid="18"/>
                                        </p:tgtEl>
                                        <p:attrNameLst>
                                          <p:attrName>style.visibility</p:attrName>
                                        </p:attrNameLst>
                                      </p:cBhvr>
                                      <p:to>
                                        <p:strVal val="hidden"/>
                                      </p:to>
                                    </p:set>
                                  </p:childTnLst>
                                </p:cTn>
                              </p:par>
                              <p:par>
                                <p:cTn id="93" presetID="3" presetClass="exit" presetSubtype="10" fill="hold" grpId="1" nodeType="withEffect">
                                  <p:stCondLst>
                                    <p:cond delay="0"/>
                                  </p:stCondLst>
                                  <p:childTnLst>
                                    <p:animEffect transition="out" filter="blinds(horizontal)">
                                      <p:cBhvr>
                                        <p:cTn id="94" dur="500"/>
                                        <p:tgtEl>
                                          <p:spTgt spid="19"/>
                                        </p:tgtEl>
                                      </p:cBhvr>
                                    </p:animEffect>
                                    <p:set>
                                      <p:cBhvr>
                                        <p:cTn id="95" dur="1" fill="hold">
                                          <p:stCondLst>
                                            <p:cond delay="499"/>
                                          </p:stCondLst>
                                        </p:cTn>
                                        <p:tgtEl>
                                          <p:spTgt spid="19"/>
                                        </p:tgtEl>
                                        <p:attrNameLst>
                                          <p:attrName>style.visibility</p:attrName>
                                        </p:attrNameLst>
                                      </p:cBhvr>
                                      <p:to>
                                        <p:strVal val="hidden"/>
                                      </p:to>
                                    </p:set>
                                  </p:childTnLst>
                                </p:cTn>
                              </p:par>
                              <p:par>
                                <p:cTn id="96" presetID="3" presetClass="entr" presetSubtype="10" fill="hold" grpId="0" nodeType="withEffect">
                                  <p:stCondLst>
                                    <p:cond delay="0"/>
                                  </p:stCondLst>
                                  <p:childTnLst>
                                    <p:set>
                                      <p:cBhvr>
                                        <p:cTn id="97" dur="1" fill="hold">
                                          <p:stCondLst>
                                            <p:cond delay="0"/>
                                          </p:stCondLst>
                                        </p:cTn>
                                        <p:tgtEl>
                                          <p:spTgt spid="20"/>
                                        </p:tgtEl>
                                        <p:attrNameLst>
                                          <p:attrName>style.visibility</p:attrName>
                                        </p:attrNameLst>
                                      </p:cBhvr>
                                      <p:to>
                                        <p:strVal val="visible"/>
                                      </p:to>
                                    </p:set>
                                    <p:animEffect transition="in" filter="blinds(horizontal)">
                                      <p:cBhvr>
                                        <p:cTn id="98"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animBg="1"/>
      <p:bldP spid="8" grpId="1" animBg="1"/>
      <p:bldP spid="10" grpId="0" animBg="1"/>
      <p:bldP spid="10" grpId="1" animBg="1"/>
      <p:bldP spid="12" grpId="0" animBg="1"/>
      <p:bldP spid="12" grpId="1" animBg="1"/>
      <p:bldP spid="13" grpId="0" animBg="1"/>
      <p:bldP spid="13" grpId="1" animBg="1"/>
      <p:bldP spid="15" grpId="0" animBg="1"/>
      <p:bldP spid="15" grpId="1" animBg="1"/>
      <p:bldP spid="17" grpId="0" animBg="1"/>
      <p:bldP spid="17" grpId="1" animBg="1"/>
      <p:bldP spid="18" grpId="0" animBg="1"/>
      <p:bldP spid="18" grpId="1" animBg="1"/>
      <p:bldP spid="20" grpId="0" animBg="1"/>
      <p:bldP spid="24" grpId="0"/>
      <p:bldP spid="25" grpId="0"/>
      <p:bldP spid="14" grpId="0" animBg="1"/>
      <p:bldP spid="14" grpId="1" animBg="1"/>
      <p:bldP spid="16" grpId="0" animBg="1"/>
      <p:bldP spid="16" grpId="1" animBg="1"/>
      <p:bldP spid="21" grpId="0" animBg="1"/>
      <p:bldP spid="21" grpId="1" animBg="1"/>
      <p:bldP spid="19" grpId="0" animBg="1"/>
      <p:bldP spid="19" grpId="1" animBg="1"/>
      <p:bldP spid="6" grpId="0" animBg="1"/>
      <p:bldP spid="6" grpId="1"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597E2-E59A-AF48-BBE3-E338FE531755}"/>
              </a:ext>
            </a:extLst>
          </p:cNvPr>
          <p:cNvSpPr>
            <a:spLocks noGrp="1"/>
          </p:cNvSpPr>
          <p:nvPr>
            <p:ph type="title"/>
          </p:nvPr>
        </p:nvSpPr>
        <p:spPr/>
        <p:txBody>
          <a:bodyPr/>
          <a:lstStyle/>
          <a:p>
            <a:r>
              <a:rPr lang="en-US" dirty="0"/>
              <a:t>Experimental Results</a:t>
            </a:r>
          </a:p>
        </p:txBody>
      </p:sp>
      <p:pic>
        <p:nvPicPr>
          <p:cNvPr id="5" name="Content Placeholder 4">
            <a:extLst>
              <a:ext uri="{FF2B5EF4-FFF2-40B4-BE49-F238E27FC236}">
                <a16:creationId xmlns:a16="http://schemas.microsoft.com/office/drawing/2014/main" id="{31E120BA-3378-5E4F-A90B-93E8E95E7D26}"/>
              </a:ext>
            </a:extLst>
          </p:cNvPr>
          <p:cNvPicPr>
            <a:picLocks noGrp="1" noChangeAspect="1"/>
          </p:cNvPicPr>
          <p:nvPr>
            <p:ph idx="1"/>
          </p:nvPr>
        </p:nvPicPr>
        <p:blipFill>
          <a:blip r:embed="rId3"/>
          <a:stretch>
            <a:fillRect/>
          </a:stretch>
        </p:blipFill>
        <p:spPr>
          <a:xfrm>
            <a:off x="87848" y="2141135"/>
            <a:ext cx="12009150" cy="3190886"/>
          </a:xfrm>
          <a:prstGeom prst="rect">
            <a:avLst/>
          </a:prstGeom>
        </p:spPr>
      </p:pic>
      <p:sp>
        <p:nvSpPr>
          <p:cNvPr id="4" name="Slide Number Placeholder 3">
            <a:extLst>
              <a:ext uri="{FF2B5EF4-FFF2-40B4-BE49-F238E27FC236}">
                <a16:creationId xmlns:a16="http://schemas.microsoft.com/office/drawing/2014/main" id="{D380B3EC-98A1-7240-8740-1572F4F04E42}"/>
              </a:ext>
            </a:extLst>
          </p:cNvPr>
          <p:cNvSpPr>
            <a:spLocks noGrp="1"/>
          </p:cNvSpPr>
          <p:nvPr>
            <p:ph type="sldNum" sz="quarter" idx="12"/>
          </p:nvPr>
        </p:nvSpPr>
        <p:spPr/>
        <p:txBody>
          <a:bodyPr/>
          <a:lstStyle/>
          <a:p>
            <a:fld id="{695BF5D1-84DB-A94B-BA3F-B40AEDD46423}" type="slidenum">
              <a:rPr lang="pt-BR" smtClean="0"/>
              <a:t>20</a:t>
            </a:fld>
            <a:endParaRPr lang="pt-BR"/>
          </a:p>
        </p:txBody>
      </p:sp>
      <p:sp>
        <p:nvSpPr>
          <p:cNvPr id="3" name="Frame 2">
            <a:extLst>
              <a:ext uri="{FF2B5EF4-FFF2-40B4-BE49-F238E27FC236}">
                <a16:creationId xmlns:a16="http://schemas.microsoft.com/office/drawing/2014/main" id="{0B051185-8D72-944C-87B5-70D661404BEB}"/>
              </a:ext>
            </a:extLst>
          </p:cNvPr>
          <p:cNvSpPr/>
          <p:nvPr/>
        </p:nvSpPr>
        <p:spPr>
          <a:xfrm>
            <a:off x="2104222" y="3051673"/>
            <a:ext cx="1410159" cy="484742"/>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Frame 5">
            <a:extLst>
              <a:ext uri="{FF2B5EF4-FFF2-40B4-BE49-F238E27FC236}">
                <a16:creationId xmlns:a16="http://schemas.microsoft.com/office/drawing/2014/main" id="{146C073B-070F-984C-A880-6BD45A93AAFC}"/>
              </a:ext>
            </a:extLst>
          </p:cNvPr>
          <p:cNvSpPr/>
          <p:nvPr/>
        </p:nvSpPr>
        <p:spPr>
          <a:xfrm>
            <a:off x="3514381" y="3051673"/>
            <a:ext cx="1410159" cy="484742"/>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Frame 6">
            <a:extLst>
              <a:ext uri="{FF2B5EF4-FFF2-40B4-BE49-F238E27FC236}">
                <a16:creationId xmlns:a16="http://schemas.microsoft.com/office/drawing/2014/main" id="{FCE4EA01-D98D-1D48-AEAF-AB9D325FF6D9}"/>
              </a:ext>
            </a:extLst>
          </p:cNvPr>
          <p:cNvSpPr/>
          <p:nvPr/>
        </p:nvSpPr>
        <p:spPr>
          <a:xfrm>
            <a:off x="4924540" y="3051673"/>
            <a:ext cx="1410159" cy="484742"/>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Frame 7">
            <a:extLst>
              <a:ext uri="{FF2B5EF4-FFF2-40B4-BE49-F238E27FC236}">
                <a16:creationId xmlns:a16="http://schemas.microsoft.com/office/drawing/2014/main" id="{6D99487A-F978-F347-8FD0-F8A1D83847CF}"/>
              </a:ext>
            </a:extLst>
          </p:cNvPr>
          <p:cNvSpPr/>
          <p:nvPr/>
        </p:nvSpPr>
        <p:spPr>
          <a:xfrm>
            <a:off x="6334699" y="3051673"/>
            <a:ext cx="1410159" cy="484742"/>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Frame 8">
            <a:extLst>
              <a:ext uri="{FF2B5EF4-FFF2-40B4-BE49-F238E27FC236}">
                <a16:creationId xmlns:a16="http://schemas.microsoft.com/office/drawing/2014/main" id="{EEDE6FC4-3714-C141-BD95-16862049E69C}"/>
              </a:ext>
            </a:extLst>
          </p:cNvPr>
          <p:cNvSpPr/>
          <p:nvPr/>
        </p:nvSpPr>
        <p:spPr>
          <a:xfrm>
            <a:off x="9155017" y="3051673"/>
            <a:ext cx="1410159" cy="484742"/>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Frame 9">
            <a:extLst>
              <a:ext uri="{FF2B5EF4-FFF2-40B4-BE49-F238E27FC236}">
                <a16:creationId xmlns:a16="http://schemas.microsoft.com/office/drawing/2014/main" id="{DCE32DE5-7C09-9745-8DAA-56B65C4D38BF}"/>
              </a:ext>
            </a:extLst>
          </p:cNvPr>
          <p:cNvSpPr/>
          <p:nvPr/>
        </p:nvSpPr>
        <p:spPr>
          <a:xfrm>
            <a:off x="2104222" y="3949476"/>
            <a:ext cx="1410159" cy="484742"/>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Frame 10">
            <a:extLst>
              <a:ext uri="{FF2B5EF4-FFF2-40B4-BE49-F238E27FC236}">
                <a16:creationId xmlns:a16="http://schemas.microsoft.com/office/drawing/2014/main" id="{B78DA7E8-6D8B-8047-B89C-BC96C7F30FA5}"/>
              </a:ext>
            </a:extLst>
          </p:cNvPr>
          <p:cNvSpPr/>
          <p:nvPr/>
        </p:nvSpPr>
        <p:spPr>
          <a:xfrm>
            <a:off x="3514381" y="3949476"/>
            <a:ext cx="1410159" cy="484742"/>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Frame 11">
            <a:extLst>
              <a:ext uri="{FF2B5EF4-FFF2-40B4-BE49-F238E27FC236}">
                <a16:creationId xmlns:a16="http://schemas.microsoft.com/office/drawing/2014/main" id="{49176CF8-D388-7041-8206-B2D0BD88218D}"/>
              </a:ext>
            </a:extLst>
          </p:cNvPr>
          <p:cNvSpPr/>
          <p:nvPr/>
        </p:nvSpPr>
        <p:spPr>
          <a:xfrm>
            <a:off x="4924540" y="3949476"/>
            <a:ext cx="1410159" cy="484742"/>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Frame 12">
            <a:extLst>
              <a:ext uri="{FF2B5EF4-FFF2-40B4-BE49-F238E27FC236}">
                <a16:creationId xmlns:a16="http://schemas.microsoft.com/office/drawing/2014/main" id="{144E1585-ADD4-5343-993C-263291789B65}"/>
              </a:ext>
            </a:extLst>
          </p:cNvPr>
          <p:cNvSpPr/>
          <p:nvPr/>
        </p:nvSpPr>
        <p:spPr>
          <a:xfrm>
            <a:off x="6334699" y="3949476"/>
            <a:ext cx="1410159" cy="484742"/>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Frame 13">
            <a:extLst>
              <a:ext uri="{FF2B5EF4-FFF2-40B4-BE49-F238E27FC236}">
                <a16:creationId xmlns:a16="http://schemas.microsoft.com/office/drawing/2014/main" id="{651B9AF8-735D-B146-8D68-EE71EC0FFDBC}"/>
              </a:ext>
            </a:extLst>
          </p:cNvPr>
          <p:cNvSpPr/>
          <p:nvPr/>
        </p:nvSpPr>
        <p:spPr>
          <a:xfrm>
            <a:off x="2104221" y="3949476"/>
            <a:ext cx="1410159" cy="484742"/>
          </a:xfrm>
          <a:prstGeom prst="fram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Frame 14">
            <a:extLst>
              <a:ext uri="{FF2B5EF4-FFF2-40B4-BE49-F238E27FC236}">
                <a16:creationId xmlns:a16="http://schemas.microsoft.com/office/drawing/2014/main" id="{A3ADFA4F-F894-274D-89A1-8B0C525260E0}"/>
              </a:ext>
            </a:extLst>
          </p:cNvPr>
          <p:cNvSpPr/>
          <p:nvPr/>
        </p:nvSpPr>
        <p:spPr>
          <a:xfrm>
            <a:off x="3514380" y="3949476"/>
            <a:ext cx="1410159" cy="484742"/>
          </a:xfrm>
          <a:prstGeom prst="fram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Frame 15">
            <a:extLst>
              <a:ext uri="{FF2B5EF4-FFF2-40B4-BE49-F238E27FC236}">
                <a16:creationId xmlns:a16="http://schemas.microsoft.com/office/drawing/2014/main" id="{362954E4-C0EB-2A46-BF82-1449AB407D45}"/>
              </a:ext>
            </a:extLst>
          </p:cNvPr>
          <p:cNvSpPr/>
          <p:nvPr/>
        </p:nvSpPr>
        <p:spPr>
          <a:xfrm>
            <a:off x="4924539" y="3949476"/>
            <a:ext cx="1410159" cy="484742"/>
          </a:xfrm>
          <a:prstGeom prst="fram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Frame 16">
            <a:extLst>
              <a:ext uri="{FF2B5EF4-FFF2-40B4-BE49-F238E27FC236}">
                <a16:creationId xmlns:a16="http://schemas.microsoft.com/office/drawing/2014/main" id="{A5310CFF-F613-6741-8C8E-EFC42F8A13E1}"/>
              </a:ext>
            </a:extLst>
          </p:cNvPr>
          <p:cNvSpPr/>
          <p:nvPr/>
        </p:nvSpPr>
        <p:spPr>
          <a:xfrm>
            <a:off x="6334698" y="3949476"/>
            <a:ext cx="1410159" cy="484742"/>
          </a:xfrm>
          <a:prstGeom prst="fram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Frame 17">
            <a:extLst>
              <a:ext uri="{FF2B5EF4-FFF2-40B4-BE49-F238E27FC236}">
                <a16:creationId xmlns:a16="http://schemas.microsoft.com/office/drawing/2014/main" id="{36CB3C86-033E-DB46-A086-FF8A70E1E687}"/>
              </a:ext>
            </a:extLst>
          </p:cNvPr>
          <p:cNvSpPr/>
          <p:nvPr/>
        </p:nvSpPr>
        <p:spPr>
          <a:xfrm>
            <a:off x="7744857" y="4219269"/>
            <a:ext cx="1410159" cy="484742"/>
          </a:xfrm>
          <a:prstGeom prst="fram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Frame 18">
            <a:extLst>
              <a:ext uri="{FF2B5EF4-FFF2-40B4-BE49-F238E27FC236}">
                <a16:creationId xmlns:a16="http://schemas.microsoft.com/office/drawing/2014/main" id="{84B86DC0-284C-C14B-8A6D-8A336D913BA7}"/>
              </a:ext>
            </a:extLst>
          </p:cNvPr>
          <p:cNvSpPr/>
          <p:nvPr/>
        </p:nvSpPr>
        <p:spPr>
          <a:xfrm>
            <a:off x="9155017" y="3051673"/>
            <a:ext cx="1410159" cy="484742"/>
          </a:xfrm>
          <a:prstGeom prst="fram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0" name="Frame 19">
            <a:extLst>
              <a:ext uri="{FF2B5EF4-FFF2-40B4-BE49-F238E27FC236}">
                <a16:creationId xmlns:a16="http://schemas.microsoft.com/office/drawing/2014/main" id="{BBCF2380-3710-3842-B90B-660A6566C5AF}"/>
              </a:ext>
            </a:extLst>
          </p:cNvPr>
          <p:cNvSpPr/>
          <p:nvPr/>
        </p:nvSpPr>
        <p:spPr>
          <a:xfrm>
            <a:off x="10565176" y="3321465"/>
            <a:ext cx="1410159" cy="803273"/>
          </a:xfrm>
          <a:prstGeom prst="fram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Minus 24">
            <a:extLst>
              <a:ext uri="{FF2B5EF4-FFF2-40B4-BE49-F238E27FC236}">
                <a16:creationId xmlns:a16="http://schemas.microsoft.com/office/drawing/2014/main" id="{2E434F92-4E0B-E84A-93E1-C5C3E20C539F}"/>
              </a:ext>
            </a:extLst>
          </p:cNvPr>
          <p:cNvSpPr/>
          <p:nvPr/>
        </p:nvSpPr>
        <p:spPr>
          <a:xfrm>
            <a:off x="1958440" y="3343539"/>
            <a:ext cx="1738436" cy="280990"/>
          </a:xfrm>
          <a:prstGeom prst="mathMinus">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27" name="Minus 26">
            <a:extLst>
              <a:ext uri="{FF2B5EF4-FFF2-40B4-BE49-F238E27FC236}">
                <a16:creationId xmlns:a16="http://schemas.microsoft.com/office/drawing/2014/main" id="{B141B38C-1830-C84F-8FFC-A5A9D00B08D2}"/>
              </a:ext>
            </a:extLst>
          </p:cNvPr>
          <p:cNvSpPr/>
          <p:nvPr/>
        </p:nvSpPr>
        <p:spPr>
          <a:xfrm>
            <a:off x="3368599" y="3343539"/>
            <a:ext cx="1738436" cy="280990"/>
          </a:xfrm>
          <a:prstGeom prst="mathMinus">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28" name="Minus 27">
            <a:extLst>
              <a:ext uri="{FF2B5EF4-FFF2-40B4-BE49-F238E27FC236}">
                <a16:creationId xmlns:a16="http://schemas.microsoft.com/office/drawing/2014/main" id="{22EC60AC-D892-B44D-974B-201D3C48E499}"/>
              </a:ext>
            </a:extLst>
          </p:cNvPr>
          <p:cNvSpPr/>
          <p:nvPr/>
        </p:nvSpPr>
        <p:spPr>
          <a:xfrm>
            <a:off x="4778758" y="3343539"/>
            <a:ext cx="1738436" cy="280990"/>
          </a:xfrm>
          <a:prstGeom prst="mathMinus">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29" name="Minus 28">
            <a:extLst>
              <a:ext uri="{FF2B5EF4-FFF2-40B4-BE49-F238E27FC236}">
                <a16:creationId xmlns:a16="http://schemas.microsoft.com/office/drawing/2014/main" id="{16659B07-E020-6C45-9983-AD88EBEF8E84}"/>
              </a:ext>
            </a:extLst>
          </p:cNvPr>
          <p:cNvSpPr/>
          <p:nvPr/>
        </p:nvSpPr>
        <p:spPr>
          <a:xfrm>
            <a:off x="6188917" y="3343539"/>
            <a:ext cx="1738436" cy="280990"/>
          </a:xfrm>
          <a:prstGeom prst="mathMinus">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30" name="Minus 29">
            <a:extLst>
              <a:ext uri="{FF2B5EF4-FFF2-40B4-BE49-F238E27FC236}">
                <a16:creationId xmlns:a16="http://schemas.microsoft.com/office/drawing/2014/main" id="{70C1DF1A-982A-F84B-B9F3-E14CA9BD987C}"/>
              </a:ext>
            </a:extLst>
          </p:cNvPr>
          <p:cNvSpPr/>
          <p:nvPr/>
        </p:nvSpPr>
        <p:spPr>
          <a:xfrm>
            <a:off x="7599076" y="3321465"/>
            <a:ext cx="1738436" cy="280990"/>
          </a:xfrm>
          <a:prstGeom prst="mathMinus">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47" name="TextBox 46">
            <a:extLst>
              <a:ext uri="{FF2B5EF4-FFF2-40B4-BE49-F238E27FC236}">
                <a16:creationId xmlns:a16="http://schemas.microsoft.com/office/drawing/2014/main" id="{1553E8AB-C343-9842-BD6C-844D2ADABA1B}"/>
              </a:ext>
            </a:extLst>
          </p:cNvPr>
          <p:cNvSpPr txBox="1"/>
          <p:nvPr/>
        </p:nvSpPr>
        <p:spPr>
          <a:xfrm>
            <a:off x="5066886" y="5434844"/>
            <a:ext cx="1882588" cy="692156"/>
          </a:xfrm>
          <a:prstGeom prst="rect">
            <a:avLst/>
          </a:prstGeom>
        </p:spPr>
        <p:txBody>
          <a:bodyPr vert="horz" lIns="91440" tIns="45720" rIns="91440" bIns="45720" rtlCol="0">
            <a:normAutofit/>
          </a:bodyPr>
          <a:lstStyle>
            <a:defPPr>
              <a:defRPr lang="en-US"/>
            </a:defPPr>
            <a:lvl1pPr indent="0" algn="just">
              <a:lnSpc>
                <a:spcPct val="90000"/>
              </a:lnSpc>
              <a:spcBef>
                <a:spcPts val="1000"/>
              </a:spcBef>
              <a:buFont typeface="Arial"/>
              <a:buNone/>
              <a:defRPr sz="2000" b="0">
                <a:solidFill>
                  <a:srgbClr val="8A2626"/>
                </a:solidFill>
                <a:latin typeface="Swis721 Cn BT" panose="020B0506020202030204" pitchFamily="34" charset="0"/>
                <a:ea typeface="+mj-ea"/>
                <a:cs typeface="+mj-cs"/>
              </a:defRPr>
            </a:lvl1pPr>
            <a:lvl2pPr marL="685800" indent="-228600" algn="just">
              <a:lnSpc>
                <a:spcPct val="90000"/>
              </a:lnSpc>
              <a:spcBef>
                <a:spcPts val="500"/>
              </a:spcBef>
              <a:buFont typeface="Arial"/>
              <a:buChar char="•"/>
              <a:defRPr sz="2800" b="0">
                <a:solidFill>
                  <a:srgbClr val="8A2626"/>
                </a:solidFill>
                <a:latin typeface="Swis721 Cn BT" panose="020B0506020202030204" pitchFamily="34" charset="0"/>
                <a:ea typeface="+mj-ea"/>
                <a:cs typeface="+mj-cs"/>
              </a:defRPr>
            </a:lvl2pPr>
            <a:lvl3pPr marL="1143000" indent="-228600" algn="just">
              <a:lnSpc>
                <a:spcPct val="90000"/>
              </a:lnSpc>
              <a:spcBef>
                <a:spcPts val="500"/>
              </a:spcBef>
              <a:buFont typeface="Arial"/>
              <a:buChar char="•"/>
              <a:defRPr sz="2800" b="0">
                <a:solidFill>
                  <a:srgbClr val="8A2626"/>
                </a:solidFill>
                <a:latin typeface="Swis721 Cn BT" panose="020B0506020202030204" pitchFamily="34" charset="0"/>
                <a:ea typeface="+mj-ea"/>
                <a:cs typeface="+mj-cs"/>
              </a:defRPr>
            </a:lvl3pPr>
            <a:lvl4pPr marL="1600200" indent="-228600" algn="just">
              <a:lnSpc>
                <a:spcPct val="90000"/>
              </a:lnSpc>
              <a:spcBef>
                <a:spcPts val="500"/>
              </a:spcBef>
              <a:buFont typeface="Arial"/>
              <a:buChar char="•"/>
              <a:defRPr sz="2800" b="0">
                <a:solidFill>
                  <a:srgbClr val="8A2626"/>
                </a:solidFill>
                <a:latin typeface="Swis721 Cn BT" panose="020B0506020202030204" pitchFamily="34" charset="0"/>
                <a:ea typeface="+mj-ea"/>
                <a:cs typeface="+mj-cs"/>
              </a:defRPr>
            </a:lvl4pPr>
            <a:lvl5pPr marL="2057400" indent="-228600" algn="just">
              <a:lnSpc>
                <a:spcPct val="90000"/>
              </a:lnSpc>
              <a:spcBef>
                <a:spcPts val="500"/>
              </a:spcBef>
              <a:buFont typeface="Arial"/>
              <a:buChar char="•"/>
              <a:defRPr sz="2800" b="0">
                <a:solidFill>
                  <a:srgbClr val="8A2626"/>
                </a:solidFill>
                <a:latin typeface="Swis721 Cn BT" panose="020B0506020202030204" pitchFamily="34" charset="0"/>
                <a:ea typeface="+mj-ea"/>
                <a:cs typeface="+mj-cs"/>
              </a:defRPr>
            </a:lvl5pPr>
            <a:lvl6pPr marL="2514600" indent="-228600">
              <a:lnSpc>
                <a:spcPct val="90000"/>
              </a:lnSpc>
              <a:spcBef>
                <a:spcPts val="500"/>
              </a:spcBef>
              <a:buFont typeface="Arial"/>
              <a:buChar char="•"/>
            </a:lvl6pPr>
            <a:lvl7pPr marL="2971800" indent="-228600">
              <a:lnSpc>
                <a:spcPct val="90000"/>
              </a:lnSpc>
              <a:spcBef>
                <a:spcPts val="500"/>
              </a:spcBef>
              <a:buFont typeface="Arial"/>
              <a:buChar char="•"/>
            </a:lvl7pPr>
            <a:lvl8pPr marL="3429000" indent="-228600">
              <a:lnSpc>
                <a:spcPct val="90000"/>
              </a:lnSpc>
              <a:spcBef>
                <a:spcPts val="500"/>
              </a:spcBef>
              <a:buFont typeface="Arial"/>
              <a:buChar char="•"/>
            </a:lvl8pPr>
            <a:lvl9pPr marL="3886200" indent="-228600">
              <a:lnSpc>
                <a:spcPct val="90000"/>
              </a:lnSpc>
              <a:spcBef>
                <a:spcPts val="500"/>
              </a:spcBef>
              <a:buFont typeface="Arial"/>
              <a:buChar char="•"/>
            </a:lvl9pPr>
          </a:lstStyle>
          <a:p>
            <a:pPr algn="ctr"/>
            <a:r>
              <a:rPr lang="en-US" sz="3600" dirty="0"/>
              <a:t>≈ 2%</a:t>
            </a:r>
          </a:p>
        </p:txBody>
      </p:sp>
    </p:spTree>
    <p:extLst>
      <p:ext uri="{BB962C8B-B14F-4D97-AF65-F5344CB8AC3E}">
        <p14:creationId xmlns:p14="http://schemas.microsoft.com/office/powerpoint/2010/main" val="3962115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blinds(horizontal)">
                                      <p:cBhvr>
                                        <p:cTn id="10" dur="500"/>
                                        <p:tgtEl>
                                          <p:spTgt spid="6"/>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blinds(horizontal)">
                                      <p:cBhvr>
                                        <p:cTn id="13" dur="500"/>
                                        <p:tgtEl>
                                          <p:spTgt spid="7"/>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blinds(horizontal)">
                                      <p:cBhvr>
                                        <p:cTn id="16" dur="500"/>
                                        <p:tgtEl>
                                          <p:spTgt spid="8"/>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blinds(horizontal)">
                                      <p:cBhvr>
                                        <p:cTn id="19" dur="500"/>
                                        <p:tgtEl>
                                          <p:spTgt spid="9"/>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xit" presetSubtype="10" fill="hold" grpId="1" nodeType="clickEffect">
                                  <p:stCondLst>
                                    <p:cond delay="0"/>
                                  </p:stCondLst>
                                  <p:childTnLst>
                                    <p:animEffect transition="out" filter="blinds(horizontal)">
                                      <p:cBhvr>
                                        <p:cTn id="23" dur="500"/>
                                        <p:tgtEl>
                                          <p:spTgt spid="9"/>
                                        </p:tgtEl>
                                      </p:cBhvr>
                                    </p:animEffect>
                                    <p:set>
                                      <p:cBhvr>
                                        <p:cTn id="24" dur="1" fill="hold">
                                          <p:stCondLst>
                                            <p:cond delay="499"/>
                                          </p:stCondLst>
                                        </p:cTn>
                                        <p:tgtEl>
                                          <p:spTgt spid="9"/>
                                        </p:tgtEl>
                                        <p:attrNameLst>
                                          <p:attrName>style.visibility</p:attrName>
                                        </p:attrNameLst>
                                      </p:cBhvr>
                                      <p:to>
                                        <p:strVal val="hidden"/>
                                      </p:to>
                                    </p:set>
                                  </p:childTnLst>
                                </p:cTn>
                              </p:par>
                              <p:par>
                                <p:cTn id="25" presetID="3" presetClass="exit" presetSubtype="10" fill="hold" grpId="1" nodeType="withEffect">
                                  <p:stCondLst>
                                    <p:cond delay="0"/>
                                  </p:stCondLst>
                                  <p:childTnLst>
                                    <p:animEffect transition="out" filter="blinds(horizontal)">
                                      <p:cBhvr>
                                        <p:cTn id="26" dur="500"/>
                                        <p:tgtEl>
                                          <p:spTgt spid="8"/>
                                        </p:tgtEl>
                                      </p:cBhvr>
                                    </p:animEffect>
                                    <p:set>
                                      <p:cBhvr>
                                        <p:cTn id="27" dur="1" fill="hold">
                                          <p:stCondLst>
                                            <p:cond delay="499"/>
                                          </p:stCondLst>
                                        </p:cTn>
                                        <p:tgtEl>
                                          <p:spTgt spid="8"/>
                                        </p:tgtEl>
                                        <p:attrNameLst>
                                          <p:attrName>style.visibility</p:attrName>
                                        </p:attrNameLst>
                                      </p:cBhvr>
                                      <p:to>
                                        <p:strVal val="hidden"/>
                                      </p:to>
                                    </p:set>
                                  </p:childTnLst>
                                </p:cTn>
                              </p:par>
                              <p:par>
                                <p:cTn id="28" presetID="3" presetClass="exit" presetSubtype="10" fill="hold" grpId="1" nodeType="withEffect">
                                  <p:stCondLst>
                                    <p:cond delay="0"/>
                                  </p:stCondLst>
                                  <p:childTnLst>
                                    <p:animEffect transition="out" filter="blinds(horizontal)">
                                      <p:cBhvr>
                                        <p:cTn id="29" dur="500"/>
                                        <p:tgtEl>
                                          <p:spTgt spid="7"/>
                                        </p:tgtEl>
                                      </p:cBhvr>
                                    </p:animEffect>
                                    <p:set>
                                      <p:cBhvr>
                                        <p:cTn id="30" dur="1" fill="hold">
                                          <p:stCondLst>
                                            <p:cond delay="499"/>
                                          </p:stCondLst>
                                        </p:cTn>
                                        <p:tgtEl>
                                          <p:spTgt spid="7"/>
                                        </p:tgtEl>
                                        <p:attrNameLst>
                                          <p:attrName>style.visibility</p:attrName>
                                        </p:attrNameLst>
                                      </p:cBhvr>
                                      <p:to>
                                        <p:strVal val="hidden"/>
                                      </p:to>
                                    </p:set>
                                  </p:childTnLst>
                                </p:cTn>
                              </p:par>
                              <p:par>
                                <p:cTn id="31" presetID="3" presetClass="exit" presetSubtype="10" fill="hold" grpId="1" nodeType="withEffect">
                                  <p:stCondLst>
                                    <p:cond delay="0"/>
                                  </p:stCondLst>
                                  <p:childTnLst>
                                    <p:animEffect transition="out" filter="blinds(horizontal)">
                                      <p:cBhvr>
                                        <p:cTn id="32" dur="500"/>
                                        <p:tgtEl>
                                          <p:spTgt spid="6"/>
                                        </p:tgtEl>
                                      </p:cBhvr>
                                    </p:animEffect>
                                    <p:set>
                                      <p:cBhvr>
                                        <p:cTn id="33" dur="1" fill="hold">
                                          <p:stCondLst>
                                            <p:cond delay="499"/>
                                          </p:stCondLst>
                                        </p:cTn>
                                        <p:tgtEl>
                                          <p:spTgt spid="6"/>
                                        </p:tgtEl>
                                        <p:attrNameLst>
                                          <p:attrName>style.visibility</p:attrName>
                                        </p:attrNameLst>
                                      </p:cBhvr>
                                      <p:to>
                                        <p:strVal val="hidden"/>
                                      </p:to>
                                    </p:set>
                                  </p:childTnLst>
                                </p:cTn>
                              </p:par>
                              <p:par>
                                <p:cTn id="34" presetID="3" presetClass="exit" presetSubtype="10" fill="hold" grpId="1" nodeType="withEffect">
                                  <p:stCondLst>
                                    <p:cond delay="0"/>
                                  </p:stCondLst>
                                  <p:childTnLst>
                                    <p:animEffect transition="out" filter="blinds(horizontal)">
                                      <p:cBhvr>
                                        <p:cTn id="35" dur="500"/>
                                        <p:tgtEl>
                                          <p:spTgt spid="3"/>
                                        </p:tgtEl>
                                      </p:cBhvr>
                                    </p:animEffect>
                                    <p:set>
                                      <p:cBhvr>
                                        <p:cTn id="36" dur="1" fill="hold">
                                          <p:stCondLst>
                                            <p:cond delay="499"/>
                                          </p:stCondLst>
                                        </p:cTn>
                                        <p:tgtEl>
                                          <p:spTgt spid="3"/>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3" presetClass="entr" presetSubtype="10" fill="hold" grpId="0" nodeType="clickEffect">
                                  <p:stCondLst>
                                    <p:cond delay="0"/>
                                  </p:stCondLst>
                                  <p:childTnLst>
                                    <p:set>
                                      <p:cBhvr>
                                        <p:cTn id="40" dur="1" fill="hold">
                                          <p:stCondLst>
                                            <p:cond delay="0"/>
                                          </p:stCondLst>
                                        </p:cTn>
                                        <p:tgtEl>
                                          <p:spTgt spid="10"/>
                                        </p:tgtEl>
                                        <p:attrNameLst>
                                          <p:attrName>style.visibility</p:attrName>
                                        </p:attrNameLst>
                                      </p:cBhvr>
                                      <p:to>
                                        <p:strVal val="visible"/>
                                      </p:to>
                                    </p:set>
                                    <p:animEffect transition="in" filter="blinds(horizontal)">
                                      <p:cBhvr>
                                        <p:cTn id="41" dur="500"/>
                                        <p:tgtEl>
                                          <p:spTgt spid="10"/>
                                        </p:tgtEl>
                                      </p:cBhvr>
                                    </p:animEffect>
                                  </p:childTnLst>
                                </p:cTn>
                              </p:par>
                              <p:par>
                                <p:cTn id="42" presetID="3" presetClass="entr" presetSubtype="10" fill="hold" grpId="0" nodeType="withEffect">
                                  <p:stCondLst>
                                    <p:cond delay="0"/>
                                  </p:stCondLst>
                                  <p:childTnLst>
                                    <p:set>
                                      <p:cBhvr>
                                        <p:cTn id="43" dur="1" fill="hold">
                                          <p:stCondLst>
                                            <p:cond delay="0"/>
                                          </p:stCondLst>
                                        </p:cTn>
                                        <p:tgtEl>
                                          <p:spTgt spid="11"/>
                                        </p:tgtEl>
                                        <p:attrNameLst>
                                          <p:attrName>style.visibility</p:attrName>
                                        </p:attrNameLst>
                                      </p:cBhvr>
                                      <p:to>
                                        <p:strVal val="visible"/>
                                      </p:to>
                                    </p:set>
                                    <p:animEffect transition="in" filter="blinds(horizontal)">
                                      <p:cBhvr>
                                        <p:cTn id="44" dur="500"/>
                                        <p:tgtEl>
                                          <p:spTgt spid="11"/>
                                        </p:tgtEl>
                                      </p:cBhvr>
                                    </p:animEffect>
                                  </p:childTnLst>
                                </p:cTn>
                              </p:par>
                              <p:par>
                                <p:cTn id="45" presetID="3" presetClass="entr" presetSubtype="10" fill="hold" grpId="0" nodeType="with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blinds(horizontal)">
                                      <p:cBhvr>
                                        <p:cTn id="47" dur="500"/>
                                        <p:tgtEl>
                                          <p:spTgt spid="12"/>
                                        </p:tgtEl>
                                      </p:cBhvr>
                                    </p:animEffect>
                                  </p:childTnLst>
                                </p:cTn>
                              </p:par>
                              <p:par>
                                <p:cTn id="48" presetID="3" presetClass="entr" presetSubtype="10" fill="hold" grpId="0" nodeType="withEffect">
                                  <p:stCondLst>
                                    <p:cond delay="0"/>
                                  </p:stCondLst>
                                  <p:childTnLst>
                                    <p:set>
                                      <p:cBhvr>
                                        <p:cTn id="49" dur="1" fill="hold">
                                          <p:stCondLst>
                                            <p:cond delay="0"/>
                                          </p:stCondLst>
                                        </p:cTn>
                                        <p:tgtEl>
                                          <p:spTgt spid="13"/>
                                        </p:tgtEl>
                                        <p:attrNameLst>
                                          <p:attrName>style.visibility</p:attrName>
                                        </p:attrNameLst>
                                      </p:cBhvr>
                                      <p:to>
                                        <p:strVal val="visible"/>
                                      </p:to>
                                    </p:set>
                                    <p:animEffect transition="in" filter="blinds(horizontal)">
                                      <p:cBhvr>
                                        <p:cTn id="50" dur="500"/>
                                        <p:tgtEl>
                                          <p:spTgt spid="13"/>
                                        </p:tgtEl>
                                      </p:cBhvr>
                                    </p:animEffect>
                                  </p:childTnLst>
                                </p:cTn>
                              </p:par>
                            </p:childTnLst>
                          </p:cTn>
                        </p:par>
                      </p:childTnLst>
                    </p:cTn>
                  </p:par>
                  <p:par>
                    <p:cTn id="51" fill="hold">
                      <p:stCondLst>
                        <p:cond delay="indefinite"/>
                      </p:stCondLst>
                      <p:childTnLst>
                        <p:par>
                          <p:cTn id="52" fill="hold">
                            <p:stCondLst>
                              <p:cond delay="0"/>
                            </p:stCondLst>
                            <p:childTnLst>
                              <p:par>
                                <p:cTn id="53" presetID="3" presetClass="exit" presetSubtype="10" fill="hold" grpId="1" nodeType="clickEffect">
                                  <p:stCondLst>
                                    <p:cond delay="0"/>
                                  </p:stCondLst>
                                  <p:childTnLst>
                                    <p:animEffect transition="out" filter="blinds(horizontal)">
                                      <p:cBhvr>
                                        <p:cTn id="54" dur="500"/>
                                        <p:tgtEl>
                                          <p:spTgt spid="13"/>
                                        </p:tgtEl>
                                      </p:cBhvr>
                                    </p:animEffect>
                                    <p:set>
                                      <p:cBhvr>
                                        <p:cTn id="55" dur="1" fill="hold">
                                          <p:stCondLst>
                                            <p:cond delay="499"/>
                                          </p:stCondLst>
                                        </p:cTn>
                                        <p:tgtEl>
                                          <p:spTgt spid="13"/>
                                        </p:tgtEl>
                                        <p:attrNameLst>
                                          <p:attrName>style.visibility</p:attrName>
                                        </p:attrNameLst>
                                      </p:cBhvr>
                                      <p:to>
                                        <p:strVal val="hidden"/>
                                      </p:to>
                                    </p:set>
                                  </p:childTnLst>
                                </p:cTn>
                              </p:par>
                              <p:par>
                                <p:cTn id="56" presetID="3" presetClass="exit" presetSubtype="10" fill="hold" grpId="1" nodeType="withEffect">
                                  <p:stCondLst>
                                    <p:cond delay="0"/>
                                  </p:stCondLst>
                                  <p:childTnLst>
                                    <p:animEffect transition="out" filter="blinds(horizontal)">
                                      <p:cBhvr>
                                        <p:cTn id="57" dur="500"/>
                                        <p:tgtEl>
                                          <p:spTgt spid="12"/>
                                        </p:tgtEl>
                                      </p:cBhvr>
                                    </p:animEffect>
                                    <p:set>
                                      <p:cBhvr>
                                        <p:cTn id="58" dur="1" fill="hold">
                                          <p:stCondLst>
                                            <p:cond delay="499"/>
                                          </p:stCondLst>
                                        </p:cTn>
                                        <p:tgtEl>
                                          <p:spTgt spid="12"/>
                                        </p:tgtEl>
                                        <p:attrNameLst>
                                          <p:attrName>style.visibility</p:attrName>
                                        </p:attrNameLst>
                                      </p:cBhvr>
                                      <p:to>
                                        <p:strVal val="hidden"/>
                                      </p:to>
                                    </p:set>
                                  </p:childTnLst>
                                </p:cTn>
                              </p:par>
                              <p:par>
                                <p:cTn id="59" presetID="3" presetClass="exit" presetSubtype="10" fill="hold" grpId="1" nodeType="withEffect">
                                  <p:stCondLst>
                                    <p:cond delay="0"/>
                                  </p:stCondLst>
                                  <p:childTnLst>
                                    <p:animEffect transition="out" filter="blinds(horizontal)">
                                      <p:cBhvr>
                                        <p:cTn id="60" dur="500"/>
                                        <p:tgtEl>
                                          <p:spTgt spid="11"/>
                                        </p:tgtEl>
                                      </p:cBhvr>
                                    </p:animEffect>
                                    <p:set>
                                      <p:cBhvr>
                                        <p:cTn id="61" dur="1" fill="hold">
                                          <p:stCondLst>
                                            <p:cond delay="499"/>
                                          </p:stCondLst>
                                        </p:cTn>
                                        <p:tgtEl>
                                          <p:spTgt spid="11"/>
                                        </p:tgtEl>
                                        <p:attrNameLst>
                                          <p:attrName>style.visibility</p:attrName>
                                        </p:attrNameLst>
                                      </p:cBhvr>
                                      <p:to>
                                        <p:strVal val="hidden"/>
                                      </p:to>
                                    </p:set>
                                  </p:childTnLst>
                                </p:cTn>
                              </p:par>
                              <p:par>
                                <p:cTn id="62" presetID="3" presetClass="exit" presetSubtype="10" fill="hold" grpId="1" nodeType="withEffect">
                                  <p:stCondLst>
                                    <p:cond delay="0"/>
                                  </p:stCondLst>
                                  <p:childTnLst>
                                    <p:animEffect transition="out" filter="blinds(horizontal)">
                                      <p:cBhvr>
                                        <p:cTn id="63" dur="500"/>
                                        <p:tgtEl>
                                          <p:spTgt spid="10"/>
                                        </p:tgtEl>
                                      </p:cBhvr>
                                    </p:animEffect>
                                    <p:set>
                                      <p:cBhvr>
                                        <p:cTn id="64" dur="1" fill="hold">
                                          <p:stCondLst>
                                            <p:cond delay="499"/>
                                          </p:stCondLst>
                                        </p:cTn>
                                        <p:tgtEl>
                                          <p:spTgt spid="10"/>
                                        </p:tgtEl>
                                        <p:attrNameLst>
                                          <p:attrName>style.visibility</p:attrName>
                                        </p:attrNameLst>
                                      </p:cBhvr>
                                      <p:to>
                                        <p:strVal val="hidden"/>
                                      </p:to>
                                    </p:set>
                                  </p:childTnLst>
                                </p:cTn>
                              </p:par>
                            </p:childTnLst>
                          </p:cTn>
                        </p:par>
                      </p:childTnLst>
                    </p:cTn>
                  </p:par>
                  <p:par>
                    <p:cTn id="65" fill="hold">
                      <p:stCondLst>
                        <p:cond delay="indefinite"/>
                      </p:stCondLst>
                      <p:childTnLst>
                        <p:par>
                          <p:cTn id="66" fill="hold">
                            <p:stCondLst>
                              <p:cond delay="0"/>
                            </p:stCondLst>
                            <p:childTnLst>
                              <p:par>
                                <p:cTn id="67" presetID="3" presetClass="entr" presetSubtype="10" fill="hold" grpId="0" nodeType="clickEffect">
                                  <p:stCondLst>
                                    <p:cond delay="0"/>
                                  </p:stCondLst>
                                  <p:childTnLst>
                                    <p:set>
                                      <p:cBhvr>
                                        <p:cTn id="68" dur="1" fill="hold">
                                          <p:stCondLst>
                                            <p:cond delay="0"/>
                                          </p:stCondLst>
                                        </p:cTn>
                                        <p:tgtEl>
                                          <p:spTgt spid="19"/>
                                        </p:tgtEl>
                                        <p:attrNameLst>
                                          <p:attrName>style.visibility</p:attrName>
                                        </p:attrNameLst>
                                      </p:cBhvr>
                                      <p:to>
                                        <p:strVal val="visible"/>
                                      </p:to>
                                    </p:set>
                                    <p:animEffect transition="in" filter="blinds(horizontal)">
                                      <p:cBhvr>
                                        <p:cTn id="69" dur="500"/>
                                        <p:tgtEl>
                                          <p:spTgt spid="19"/>
                                        </p:tgtEl>
                                      </p:cBhvr>
                                    </p:animEffect>
                                  </p:childTnLst>
                                </p:cTn>
                              </p:par>
                            </p:childTnLst>
                          </p:cTn>
                        </p:par>
                      </p:childTnLst>
                    </p:cTn>
                  </p:par>
                  <p:par>
                    <p:cTn id="70" fill="hold">
                      <p:stCondLst>
                        <p:cond delay="indefinite"/>
                      </p:stCondLst>
                      <p:childTnLst>
                        <p:par>
                          <p:cTn id="71" fill="hold">
                            <p:stCondLst>
                              <p:cond delay="0"/>
                            </p:stCondLst>
                            <p:childTnLst>
                              <p:par>
                                <p:cTn id="72" presetID="3" presetClass="entr" presetSubtype="10" fill="hold" grpId="0" nodeType="clickEffect">
                                  <p:stCondLst>
                                    <p:cond delay="0"/>
                                  </p:stCondLst>
                                  <p:childTnLst>
                                    <p:set>
                                      <p:cBhvr>
                                        <p:cTn id="73" dur="1" fill="hold">
                                          <p:stCondLst>
                                            <p:cond delay="0"/>
                                          </p:stCondLst>
                                        </p:cTn>
                                        <p:tgtEl>
                                          <p:spTgt spid="20"/>
                                        </p:tgtEl>
                                        <p:attrNameLst>
                                          <p:attrName>style.visibility</p:attrName>
                                        </p:attrNameLst>
                                      </p:cBhvr>
                                      <p:to>
                                        <p:strVal val="visible"/>
                                      </p:to>
                                    </p:set>
                                    <p:animEffect transition="in" filter="blinds(horizontal)">
                                      <p:cBhvr>
                                        <p:cTn id="74" dur="500"/>
                                        <p:tgtEl>
                                          <p:spTgt spid="20"/>
                                        </p:tgtEl>
                                      </p:cBhvr>
                                    </p:animEffect>
                                  </p:childTnLst>
                                </p:cTn>
                              </p:par>
                              <p:par>
                                <p:cTn id="75" presetID="3" presetClass="entr" presetSubtype="10" fill="hold" grpId="0" nodeType="withEffect">
                                  <p:stCondLst>
                                    <p:cond delay="0"/>
                                  </p:stCondLst>
                                  <p:childTnLst>
                                    <p:set>
                                      <p:cBhvr>
                                        <p:cTn id="76" dur="1" fill="hold">
                                          <p:stCondLst>
                                            <p:cond delay="0"/>
                                          </p:stCondLst>
                                        </p:cTn>
                                        <p:tgtEl>
                                          <p:spTgt spid="18"/>
                                        </p:tgtEl>
                                        <p:attrNameLst>
                                          <p:attrName>style.visibility</p:attrName>
                                        </p:attrNameLst>
                                      </p:cBhvr>
                                      <p:to>
                                        <p:strVal val="visible"/>
                                      </p:to>
                                    </p:set>
                                    <p:animEffect transition="in" filter="blinds(horizontal)">
                                      <p:cBhvr>
                                        <p:cTn id="77" dur="500"/>
                                        <p:tgtEl>
                                          <p:spTgt spid="18"/>
                                        </p:tgtEl>
                                      </p:cBhvr>
                                    </p:animEffect>
                                  </p:childTnLst>
                                </p:cTn>
                              </p:par>
                              <p:par>
                                <p:cTn id="78" presetID="3" presetClass="entr" presetSubtype="10" fill="hold" grpId="0" nodeType="withEffect">
                                  <p:stCondLst>
                                    <p:cond delay="0"/>
                                  </p:stCondLst>
                                  <p:childTnLst>
                                    <p:set>
                                      <p:cBhvr>
                                        <p:cTn id="79" dur="1" fill="hold">
                                          <p:stCondLst>
                                            <p:cond delay="0"/>
                                          </p:stCondLst>
                                        </p:cTn>
                                        <p:tgtEl>
                                          <p:spTgt spid="17"/>
                                        </p:tgtEl>
                                        <p:attrNameLst>
                                          <p:attrName>style.visibility</p:attrName>
                                        </p:attrNameLst>
                                      </p:cBhvr>
                                      <p:to>
                                        <p:strVal val="visible"/>
                                      </p:to>
                                    </p:set>
                                    <p:animEffect transition="in" filter="blinds(horizontal)">
                                      <p:cBhvr>
                                        <p:cTn id="80" dur="500"/>
                                        <p:tgtEl>
                                          <p:spTgt spid="17"/>
                                        </p:tgtEl>
                                      </p:cBhvr>
                                    </p:animEffect>
                                  </p:childTnLst>
                                </p:cTn>
                              </p:par>
                              <p:par>
                                <p:cTn id="81" presetID="3" presetClass="entr" presetSubtype="10" fill="hold" grpId="0" nodeType="withEffect">
                                  <p:stCondLst>
                                    <p:cond delay="0"/>
                                  </p:stCondLst>
                                  <p:childTnLst>
                                    <p:set>
                                      <p:cBhvr>
                                        <p:cTn id="82" dur="1" fill="hold">
                                          <p:stCondLst>
                                            <p:cond delay="0"/>
                                          </p:stCondLst>
                                        </p:cTn>
                                        <p:tgtEl>
                                          <p:spTgt spid="16"/>
                                        </p:tgtEl>
                                        <p:attrNameLst>
                                          <p:attrName>style.visibility</p:attrName>
                                        </p:attrNameLst>
                                      </p:cBhvr>
                                      <p:to>
                                        <p:strVal val="visible"/>
                                      </p:to>
                                    </p:set>
                                    <p:animEffect transition="in" filter="blinds(horizontal)">
                                      <p:cBhvr>
                                        <p:cTn id="83" dur="500"/>
                                        <p:tgtEl>
                                          <p:spTgt spid="16"/>
                                        </p:tgtEl>
                                      </p:cBhvr>
                                    </p:animEffect>
                                  </p:childTnLst>
                                </p:cTn>
                              </p:par>
                              <p:par>
                                <p:cTn id="84" presetID="3" presetClass="entr" presetSubtype="10" fill="hold" grpId="0" nodeType="withEffect">
                                  <p:stCondLst>
                                    <p:cond delay="0"/>
                                  </p:stCondLst>
                                  <p:childTnLst>
                                    <p:set>
                                      <p:cBhvr>
                                        <p:cTn id="85" dur="1" fill="hold">
                                          <p:stCondLst>
                                            <p:cond delay="0"/>
                                          </p:stCondLst>
                                        </p:cTn>
                                        <p:tgtEl>
                                          <p:spTgt spid="15"/>
                                        </p:tgtEl>
                                        <p:attrNameLst>
                                          <p:attrName>style.visibility</p:attrName>
                                        </p:attrNameLst>
                                      </p:cBhvr>
                                      <p:to>
                                        <p:strVal val="visible"/>
                                      </p:to>
                                    </p:set>
                                    <p:animEffect transition="in" filter="blinds(horizontal)">
                                      <p:cBhvr>
                                        <p:cTn id="86" dur="500"/>
                                        <p:tgtEl>
                                          <p:spTgt spid="15"/>
                                        </p:tgtEl>
                                      </p:cBhvr>
                                    </p:animEffect>
                                  </p:childTnLst>
                                </p:cTn>
                              </p:par>
                              <p:par>
                                <p:cTn id="87" presetID="3" presetClass="entr" presetSubtype="10" fill="hold" grpId="0" nodeType="withEffect">
                                  <p:stCondLst>
                                    <p:cond delay="0"/>
                                  </p:stCondLst>
                                  <p:childTnLst>
                                    <p:set>
                                      <p:cBhvr>
                                        <p:cTn id="88" dur="1" fill="hold">
                                          <p:stCondLst>
                                            <p:cond delay="0"/>
                                          </p:stCondLst>
                                        </p:cTn>
                                        <p:tgtEl>
                                          <p:spTgt spid="14"/>
                                        </p:tgtEl>
                                        <p:attrNameLst>
                                          <p:attrName>style.visibility</p:attrName>
                                        </p:attrNameLst>
                                      </p:cBhvr>
                                      <p:to>
                                        <p:strVal val="visible"/>
                                      </p:to>
                                    </p:set>
                                    <p:animEffect transition="in" filter="blinds(horizontal)">
                                      <p:cBhvr>
                                        <p:cTn id="89" dur="500"/>
                                        <p:tgtEl>
                                          <p:spTgt spid="14"/>
                                        </p:tgtEl>
                                      </p:cBhvr>
                                    </p:animEffect>
                                  </p:childTnLst>
                                </p:cTn>
                              </p:par>
                            </p:childTnLst>
                          </p:cTn>
                        </p:par>
                      </p:childTnLst>
                    </p:cTn>
                  </p:par>
                  <p:par>
                    <p:cTn id="90" fill="hold">
                      <p:stCondLst>
                        <p:cond delay="indefinite"/>
                      </p:stCondLst>
                      <p:childTnLst>
                        <p:par>
                          <p:cTn id="91" fill="hold">
                            <p:stCondLst>
                              <p:cond delay="0"/>
                            </p:stCondLst>
                            <p:childTnLst>
                              <p:par>
                                <p:cTn id="92" presetID="3" presetClass="entr" presetSubtype="10" fill="hold" grpId="0" nodeType="clickEffect">
                                  <p:stCondLst>
                                    <p:cond delay="0"/>
                                  </p:stCondLst>
                                  <p:childTnLst>
                                    <p:set>
                                      <p:cBhvr>
                                        <p:cTn id="93" dur="1" fill="hold">
                                          <p:stCondLst>
                                            <p:cond delay="0"/>
                                          </p:stCondLst>
                                        </p:cTn>
                                        <p:tgtEl>
                                          <p:spTgt spid="30"/>
                                        </p:tgtEl>
                                        <p:attrNameLst>
                                          <p:attrName>style.visibility</p:attrName>
                                        </p:attrNameLst>
                                      </p:cBhvr>
                                      <p:to>
                                        <p:strVal val="visible"/>
                                      </p:to>
                                    </p:set>
                                    <p:animEffect transition="in" filter="blinds(horizontal)">
                                      <p:cBhvr>
                                        <p:cTn id="94" dur="500"/>
                                        <p:tgtEl>
                                          <p:spTgt spid="30"/>
                                        </p:tgtEl>
                                      </p:cBhvr>
                                    </p:animEffect>
                                  </p:childTnLst>
                                </p:cTn>
                              </p:par>
                              <p:par>
                                <p:cTn id="95" presetID="3" presetClass="entr" presetSubtype="10" fill="hold" grpId="0" nodeType="withEffect">
                                  <p:stCondLst>
                                    <p:cond delay="0"/>
                                  </p:stCondLst>
                                  <p:childTnLst>
                                    <p:set>
                                      <p:cBhvr>
                                        <p:cTn id="96" dur="1" fill="hold">
                                          <p:stCondLst>
                                            <p:cond delay="0"/>
                                          </p:stCondLst>
                                        </p:cTn>
                                        <p:tgtEl>
                                          <p:spTgt spid="29"/>
                                        </p:tgtEl>
                                        <p:attrNameLst>
                                          <p:attrName>style.visibility</p:attrName>
                                        </p:attrNameLst>
                                      </p:cBhvr>
                                      <p:to>
                                        <p:strVal val="visible"/>
                                      </p:to>
                                    </p:set>
                                    <p:animEffect transition="in" filter="blinds(horizontal)">
                                      <p:cBhvr>
                                        <p:cTn id="97" dur="500"/>
                                        <p:tgtEl>
                                          <p:spTgt spid="29"/>
                                        </p:tgtEl>
                                      </p:cBhvr>
                                    </p:animEffect>
                                  </p:childTnLst>
                                </p:cTn>
                              </p:par>
                              <p:par>
                                <p:cTn id="98" presetID="3" presetClass="entr" presetSubtype="10" fill="hold" grpId="0" nodeType="withEffect">
                                  <p:stCondLst>
                                    <p:cond delay="0"/>
                                  </p:stCondLst>
                                  <p:childTnLst>
                                    <p:set>
                                      <p:cBhvr>
                                        <p:cTn id="99" dur="1" fill="hold">
                                          <p:stCondLst>
                                            <p:cond delay="0"/>
                                          </p:stCondLst>
                                        </p:cTn>
                                        <p:tgtEl>
                                          <p:spTgt spid="28"/>
                                        </p:tgtEl>
                                        <p:attrNameLst>
                                          <p:attrName>style.visibility</p:attrName>
                                        </p:attrNameLst>
                                      </p:cBhvr>
                                      <p:to>
                                        <p:strVal val="visible"/>
                                      </p:to>
                                    </p:set>
                                    <p:animEffect transition="in" filter="blinds(horizontal)">
                                      <p:cBhvr>
                                        <p:cTn id="100" dur="500"/>
                                        <p:tgtEl>
                                          <p:spTgt spid="28"/>
                                        </p:tgtEl>
                                      </p:cBhvr>
                                    </p:animEffect>
                                  </p:childTnLst>
                                </p:cTn>
                              </p:par>
                              <p:par>
                                <p:cTn id="101" presetID="3" presetClass="entr" presetSubtype="10" fill="hold" grpId="0" nodeType="withEffect">
                                  <p:stCondLst>
                                    <p:cond delay="0"/>
                                  </p:stCondLst>
                                  <p:childTnLst>
                                    <p:set>
                                      <p:cBhvr>
                                        <p:cTn id="102" dur="1" fill="hold">
                                          <p:stCondLst>
                                            <p:cond delay="0"/>
                                          </p:stCondLst>
                                        </p:cTn>
                                        <p:tgtEl>
                                          <p:spTgt spid="27"/>
                                        </p:tgtEl>
                                        <p:attrNameLst>
                                          <p:attrName>style.visibility</p:attrName>
                                        </p:attrNameLst>
                                      </p:cBhvr>
                                      <p:to>
                                        <p:strVal val="visible"/>
                                      </p:to>
                                    </p:set>
                                    <p:animEffect transition="in" filter="blinds(horizontal)">
                                      <p:cBhvr>
                                        <p:cTn id="103" dur="500"/>
                                        <p:tgtEl>
                                          <p:spTgt spid="27"/>
                                        </p:tgtEl>
                                      </p:cBhvr>
                                    </p:animEffect>
                                  </p:childTnLst>
                                </p:cTn>
                              </p:par>
                              <p:par>
                                <p:cTn id="104" presetID="3" presetClass="entr" presetSubtype="10" fill="hold" grpId="0" nodeType="withEffect">
                                  <p:stCondLst>
                                    <p:cond delay="0"/>
                                  </p:stCondLst>
                                  <p:childTnLst>
                                    <p:set>
                                      <p:cBhvr>
                                        <p:cTn id="105" dur="1" fill="hold">
                                          <p:stCondLst>
                                            <p:cond delay="0"/>
                                          </p:stCondLst>
                                        </p:cTn>
                                        <p:tgtEl>
                                          <p:spTgt spid="25"/>
                                        </p:tgtEl>
                                        <p:attrNameLst>
                                          <p:attrName>style.visibility</p:attrName>
                                        </p:attrNameLst>
                                      </p:cBhvr>
                                      <p:to>
                                        <p:strVal val="visible"/>
                                      </p:to>
                                    </p:set>
                                    <p:animEffect transition="in" filter="blinds(horizontal)">
                                      <p:cBhvr>
                                        <p:cTn id="106" dur="500"/>
                                        <p:tgtEl>
                                          <p:spTgt spid="25"/>
                                        </p:tgtEl>
                                      </p:cBhvr>
                                    </p:animEffect>
                                  </p:childTnLst>
                                </p:cTn>
                              </p:par>
                              <p:par>
                                <p:cTn id="107" presetID="3" presetClass="entr" presetSubtype="10" fill="hold" grpId="0" nodeType="withEffect">
                                  <p:stCondLst>
                                    <p:cond delay="0"/>
                                  </p:stCondLst>
                                  <p:childTnLst>
                                    <p:set>
                                      <p:cBhvr>
                                        <p:cTn id="108" dur="1" fill="hold">
                                          <p:stCondLst>
                                            <p:cond delay="0"/>
                                          </p:stCondLst>
                                        </p:cTn>
                                        <p:tgtEl>
                                          <p:spTgt spid="47"/>
                                        </p:tgtEl>
                                        <p:attrNameLst>
                                          <p:attrName>style.visibility</p:attrName>
                                        </p:attrNameLst>
                                      </p:cBhvr>
                                      <p:to>
                                        <p:strVal val="visible"/>
                                      </p:to>
                                    </p:set>
                                    <p:animEffect transition="in" filter="blinds(horizontal)">
                                      <p:cBhvr>
                                        <p:cTn id="109"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6" grpId="0" animBg="1"/>
      <p:bldP spid="6" grpId="1" animBg="1"/>
      <p:bldP spid="7" grpId="0" animBg="1"/>
      <p:bldP spid="7" grpId="1" animBg="1"/>
      <p:bldP spid="8" grpId="0" animBg="1"/>
      <p:bldP spid="8" grpId="1" animBg="1"/>
      <p:bldP spid="9" grpId="0" animBg="1"/>
      <p:bldP spid="9" grpId="1" animBg="1"/>
      <p:bldP spid="10" grpId="0" animBg="1"/>
      <p:bldP spid="10" grpId="1" animBg="1"/>
      <p:bldP spid="11" grpId="0" animBg="1"/>
      <p:bldP spid="11" grpId="1" animBg="1"/>
      <p:bldP spid="12" grpId="0" animBg="1"/>
      <p:bldP spid="12" grpId="1" animBg="1"/>
      <p:bldP spid="13" grpId="0" animBg="1"/>
      <p:bldP spid="13" grpId="1" animBg="1"/>
      <p:bldP spid="14" grpId="0" animBg="1"/>
      <p:bldP spid="15" grpId="0" animBg="1"/>
      <p:bldP spid="16" grpId="0" animBg="1"/>
      <p:bldP spid="17" grpId="0" animBg="1"/>
      <p:bldP spid="18" grpId="0" animBg="1"/>
      <p:bldP spid="19" grpId="0" animBg="1"/>
      <p:bldP spid="20" grpId="0" animBg="1"/>
      <p:bldP spid="25" grpId="0" animBg="1"/>
      <p:bldP spid="27" grpId="0" animBg="1"/>
      <p:bldP spid="28" grpId="0" animBg="1"/>
      <p:bldP spid="29" grpId="0" animBg="1"/>
      <p:bldP spid="30" grpId="0" animBg="1"/>
      <p:bldP spid="4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9B76A5-0154-9349-B10A-20298477AA29}"/>
              </a:ext>
            </a:extLst>
          </p:cNvPr>
          <p:cNvSpPr>
            <a:spLocks noGrp="1"/>
          </p:cNvSpPr>
          <p:nvPr>
            <p:ph type="title"/>
          </p:nvPr>
        </p:nvSpPr>
        <p:spPr/>
        <p:txBody>
          <a:bodyPr/>
          <a:lstStyle/>
          <a:p>
            <a:r>
              <a:rPr lang="en-US" dirty="0"/>
              <a:t>Conclusion and Future Work</a:t>
            </a:r>
          </a:p>
        </p:txBody>
      </p:sp>
      <p:sp>
        <p:nvSpPr>
          <p:cNvPr id="3" name="Content Placeholder 2">
            <a:extLst>
              <a:ext uri="{FF2B5EF4-FFF2-40B4-BE49-F238E27FC236}">
                <a16:creationId xmlns:a16="http://schemas.microsoft.com/office/drawing/2014/main" id="{4F063FA6-547E-D149-9D83-60B474E90DC1}"/>
              </a:ext>
            </a:extLst>
          </p:cNvPr>
          <p:cNvSpPr>
            <a:spLocks noGrp="1"/>
          </p:cNvSpPr>
          <p:nvPr>
            <p:ph idx="1"/>
          </p:nvPr>
        </p:nvSpPr>
        <p:spPr/>
        <p:txBody>
          <a:bodyPr>
            <a:normAutofit/>
          </a:bodyPr>
          <a:lstStyle/>
          <a:p>
            <a:r>
              <a:rPr lang="en-US" sz="2000" dirty="0"/>
              <a:t>This article presented an approach for classiﬁcation and clustering with semi-supervised learning</a:t>
            </a:r>
          </a:p>
          <a:p>
            <a:endParaRPr lang="en-US" sz="2000" dirty="0"/>
          </a:p>
          <a:p>
            <a:r>
              <a:rPr lang="en-US" sz="2000" dirty="0"/>
              <a:t>The behavior of SS-SOM was shown to have led to signiﬁcant improvements in classiﬁcation results for small amounts of labeled data</a:t>
            </a:r>
          </a:p>
          <a:p>
            <a:endParaRPr lang="en-US" sz="2000" dirty="0"/>
          </a:p>
          <a:p>
            <a:r>
              <a:rPr lang="en-US" sz="2000" dirty="0"/>
              <a:t>Showed its robustness under this condition, being better than other semi-supervised, achieving impressive results even with only 1% of labeled data</a:t>
            </a:r>
          </a:p>
          <a:p>
            <a:endParaRPr lang="en-US" sz="2000" dirty="0"/>
          </a:p>
          <a:p>
            <a:r>
              <a:rPr lang="en-US" sz="2000" dirty="0"/>
              <a:t>Using 100% of the labels, SS-SOM showed results better than or at least close to the best found in comparison with others supervised and semi-supervised methods, even with it not being the objective of this work</a:t>
            </a:r>
          </a:p>
        </p:txBody>
      </p:sp>
      <p:sp>
        <p:nvSpPr>
          <p:cNvPr id="4" name="Slide Number Placeholder 3">
            <a:extLst>
              <a:ext uri="{FF2B5EF4-FFF2-40B4-BE49-F238E27FC236}">
                <a16:creationId xmlns:a16="http://schemas.microsoft.com/office/drawing/2014/main" id="{691AEE28-C728-BF4B-B8A9-6482F2E0B61D}"/>
              </a:ext>
            </a:extLst>
          </p:cNvPr>
          <p:cNvSpPr>
            <a:spLocks noGrp="1"/>
          </p:cNvSpPr>
          <p:nvPr>
            <p:ph type="sldNum" sz="quarter" idx="12"/>
          </p:nvPr>
        </p:nvSpPr>
        <p:spPr/>
        <p:txBody>
          <a:bodyPr/>
          <a:lstStyle/>
          <a:p>
            <a:fld id="{695BF5D1-84DB-A94B-BA3F-B40AEDD46423}" type="slidenum">
              <a:rPr lang="pt-BR" smtClean="0"/>
              <a:t>21</a:t>
            </a:fld>
            <a:endParaRPr lang="pt-BR"/>
          </a:p>
        </p:txBody>
      </p:sp>
    </p:spTree>
    <p:extLst>
      <p:ext uri="{BB962C8B-B14F-4D97-AF65-F5344CB8AC3E}">
        <p14:creationId xmlns:p14="http://schemas.microsoft.com/office/powerpoint/2010/main" val="5223640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9B76A5-0154-9349-B10A-20298477AA29}"/>
              </a:ext>
            </a:extLst>
          </p:cNvPr>
          <p:cNvSpPr>
            <a:spLocks noGrp="1"/>
          </p:cNvSpPr>
          <p:nvPr>
            <p:ph type="title"/>
          </p:nvPr>
        </p:nvSpPr>
        <p:spPr/>
        <p:txBody>
          <a:bodyPr/>
          <a:lstStyle/>
          <a:p>
            <a:r>
              <a:rPr lang="en-US" dirty="0"/>
              <a:t>Conclusion and Future Work</a:t>
            </a:r>
          </a:p>
        </p:txBody>
      </p:sp>
      <p:sp>
        <p:nvSpPr>
          <p:cNvPr id="3" name="Content Placeholder 2">
            <a:extLst>
              <a:ext uri="{FF2B5EF4-FFF2-40B4-BE49-F238E27FC236}">
                <a16:creationId xmlns:a16="http://schemas.microsoft.com/office/drawing/2014/main" id="{4F063FA6-547E-D149-9D83-60B474E90DC1}"/>
              </a:ext>
            </a:extLst>
          </p:cNvPr>
          <p:cNvSpPr>
            <a:spLocks noGrp="1"/>
          </p:cNvSpPr>
          <p:nvPr>
            <p:ph idx="1"/>
          </p:nvPr>
        </p:nvSpPr>
        <p:spPr/>
        <p:txBody>
          <a:bodyPr>
            <a:normAutofit/>
          </a:bodyPr>
          <a:lstStyle/>
          <a:p>
            <a:r>
              <a:rPr lang="en-US" sz="2000" dirty="0"/>
              <a:t>When there is no labeled sample available, SS-SOM works exactly as LARFDSSOM, inheriting its characteristics and performance. However, when labeled samples are given, the results can be even better.</a:t>
            </a:r>
          </a:p>
          <a:p>
            <a:endParaRPr lang="en-US" sz="2000" dirty="0"/>
          </a:p>
          <a:p>
            <a:r>
              <a:rPr lang="en-US" sz="2000" dirty="0"/>
              <a:t>The self-organizing process is run for a number of epochs sampled from LHS, which is usually greater than the necessary to converge, even at the deﬁned interval. An adequate stop criterion is an object of study for future versions in order to reduce the training time.</a:t>
            </a:r>
          </a:p>
          <a:p>
            <a:endParaRPr lang="en-US" sz="2000" dirty="0"/>
          </a:p>
          <a:p>
            <a:r>
              <a:rPr lang="en-US" sz="2000" dirty="0"/>
              <a:t>With a small change, SS-SOM could also incorporate reinforcement learning, being, thus, capable of switching between three different learning approaches, to exploits several forms of information available.</a:t>
            </a:r>
          </a:p>
        </p:txBody>
      </p:sp>
      <p:sp>
        <p:nvSpPr>
          <p:cNvPr id="4" name="Slide Number Placeholder 3">
            <a:extLst>
              <a:ext uri="{FF2B5EF4-FFF2-40B4-BE49-F238E27FC236}">
                <a16:creationId xmlns:a16="http://schemas.microsoft.com/office/drawing/2014/main" id="{691AEE28-C728-BF4B-B8A9-6482F2E0B61D}"/>
              </a:ext>
            </a:extLst>
          </p:cNvPr>
          <p:cNvSpPr>
            <a:spLocks noGrp="1"/>
          </p:cNvSpPr>
          <p:nvPr>
            <p:ph type="sldNum" sz="quarter" idx="12"/>
          </p:nvPr>
        </p:nvSpPr>
        <p:spPr/>
        <p:txBody>
          <a:bodyPr/>
          <a:lstStyle/>
          <a:p>
            <a:fld id="{695BF5D1-84DB-A94B-BA3F-B40AEDD46423}" type="slidenum">
              <a:rPr lang="pt-BR" smtClean="0"/>
              <a:t>22</a:t>
            </a:fld>
            <a:endParaRPr lang="pt-BR"/>
          </a:p>
        </p:txBody>
      </p:sp>
    </p:spTree>
    <p:extLst>
      <p:ext uri="{BB962C8B-B14F-4D97-AF65-F5344CB8AC3E}">
        <p14:creationId xmlns:p14="http://schemas.microsoft.com/office/powerpoint/2010/main" val="27246112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3C998F9-AD0B-1240-AEE1-2BA990166691}"/>
              </a:ext>
            </a:extLst>
          </p:cNvPr>
          <p:cNvSpPr>
            <a:spLocks noGrp="1"/>
          </p:cNvSpPr>
          <p:nvPr>
            <p:ph type="ctrTitle"/>
          </p:nvPr>
        </p:nvSpPr>
        <p:spPr/>
        <p:txBody>
          <a:bodyPr/>
          <a:lstStyle/>
          <a:p>
            <a:r>
              <a:rPr lang="en-US" dirty="0"/>
              <a:t>Thank you all!</a:t>
            </a:r>
          </a:p>
        </p:txBody>
      </p:sp>
      <p:sp>
        <p:nvSpPr>
          <p:cNvPr id="6" name="Subtitle 5">
            <a:extLst>
              <a:ext uri="{FF2B5EF4-FFF2-40B4-BE49-F238E27FC236}">
                <a16:creationId xmlns:a16="http://schemas.microsoft.com/office/drawing/2014/main" id="{C73A1EB3-95E8-FD4E-A1ED-62A5AA20525F}"/>
              </a:ext>
            </a:extLst>
          </p:cNvPr>
          <p:cNvSpPr>
            <a:spLocks noGrp="1"/>
          </p:cNvSpPr>
          <p:nvPr>
            <p:ph type="subTitle" idx="1"/>
          </p:nvPr>
        </p:nvSpPr>
        <p:spPr/>
        <p:txBody>
          <a:bodyPr/>
          <a:lstStyle/>
          <a:p>
            <a:r>
              <a:rPr lang="en-US" dirty="0"/>
              <a:t>Pedro Braga</a:t>
            </a:r>
          </a:p>
          <a:p>
            <a:r>
              <a:rPr lang="en-US" dirty="0"/>
              <a:t>phmb4@cin.ufpe.br</a:t>
            </a:r>
          </a:p>
        </p:txBody>
      </p:sp>
      <p:sp>
        <p:nvSpPr>
          <p:cNvPr id="4" name="Slide Number Placeholder 3">
            <a:extLst>
              <a:ext uri="{FF2B5EF4-FFF2-40B4-BE49-F238E27FC236}">
                <a16:creationId xmlns:a16="http://schemas.microsoft.com/office/drawing/2014/main" id="{090F4B89-ECA5-CA4A-9ECD-0FF34920A521}"/>
              </a:ext>
            </a:extLst>
          </p:cNvPr>
          <p:cNvSpPr>
            <a:spLocks noGrp="1"/>
          </p:cNvSpPr>
          <p:nvPr>
            <p:ph type="sldNum" sz="quarter" idx="4294967295"/>
          </p:nvPr>
        </p:nvSpPr>
        <p:spPr>
          <a:xfrm>
            <a:off x="9448800" y="6356350"/>
            <a:ext cx="2743200" cy="365125"/>
          </a:xfrm>
        </p:spPr>
        <p:txBody>
          <a:bodyPr/>
          <a:lstStyle/>
          <a:p>
            <a:fld id="{695BF5D1-84DB-A94B-BA3F-B40AEDD46423}" type="slidenum">
              <a:rPr lang="pt-BR" smtClean="0"/>
              <a:t>23</a:t>
            </a:fld>
            <a:endParaRPr lang="pt-BR"/>
          </a:p>
        </p:txBody>
      </p:sp>
    </p:spTree>
    <p:extLst>
      <p:ext uri="{BB962C8B-B14F-4D97-AF65-F5344CB8AC3E}">
        <p14:creationId xmlns:p14="http://schemas.microsoft.com/office/powerpoint/2010/main" val="13465062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EC3ED5-DF61-204F-9281-A4DF98170CE0}"/>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E57655D3-94EB-0244-ABB1-B86E334FE996}"/>
              </a:ext>
            </a:extLst>
          </p:cNvPr>
          <p:cNvSpPr>
            <a:spLocks noGrp="1"/>
          </p:cNvSpPr>
          <p:nvPr>
            <p:ph idx="1"/>
          </p:nvPr>
        </p:nvSpPr>
        <p:spPr/>
        <p:txBody>
          <a:bodyPr>
            <a:normAutofit/>
          </a:bodyPr>
          <a:lstStyle/>
          <a:p>
            <a:r>
              <a:rPr lang="en-US" sz="2000" dirty="0"/>
              <a:t>In recent years, research on Artiﬁcial Neural Networks with supervised learning algorithms has made great advances (Robotics, Genomics, and Natural Language Processing).</a:t>
            </a:r>
          </a:p>
          <a:p>
            <a:endParaRPr lang="en-US" sz="2000" dirty="0"/>
          </a:p>
          <a:p>
            <a:r>
              <a:rPr lang="en-US" sz="2000" dirty="0"/>
              <a:t>These methods require a large amount of properly labeled data for training and it makes their use in many applications impractical. </a:t>
            </a:r>
          </a:p>
          <a:p>
            <a:endParaRPr lang="en-US" sz="2000" dirty="0"/>
          </a:p>
          <a:p>
            <a:r>
              <a:rPr lang="en-US" sz="2000" dirty="0"/>
              <a:t>At the current stage of research, it is of great importance to put forward methods that can beneﬁt both from the (frequently large amounts of) unlabeled data available as well as from the smaller amounts of labeled data, what would expand the current range of machine learning applications.</a:t>
            </a:r>
          </a:p>
          <a:p>
            <a:endParaRPr lang="en-US" sz="2000" dirty="0"/>
          </a:p>
          <a:p>
            <a:r>
              <a:rPr lang="en-US" sz="2000" dirty="0"/>
              <a:t>Semi-Supervised Learning (SSL) methods are used to achieve this (Zhu and </a:t>
            </a:r>
            <a:r>
              <a:rPr lang="en-US" sz="2000" dirty="0" err="1"/>
              <a:t>Ghahramani</a:t>
            </a:r>
            <a:r>
              <a:rPr lang="en-US" sz="2000" dirty="0"/>
              <a:t>, 2002)</a:t>
            </a:r>
          </a:p>
        </p:txBody>
      </p:sp>
      <p:sp>
        <p:nvSpPr>
          <p:cNvPr id="4" name="Slide Number Placeholder 3">
            <a:extLst>
              <a:ext uri="{FF2B5EF4-FFF2-40B4-BE49-F238E27FC236}">
                <a16:creationId xmlns:a16="http://schemas.microsoft.com/office/drawing/2014/main" id="{947674B7-EA6D-EB4C-84C2-C8437769C5DE}"/>
              </a:ext>
            </a:extLst>
          </p:cNvPr>
          <p:cNvSpPr>
            <a:spLocks noGrp="1"/>
          </p:cNvSpPr>
          <p:nvPr>
            <p:ph type="sldNum" sz="quarter" idx="12"/>
          </p:nvPr>
        </p:nvSpPr>
        <p:spPr/>
        <p:txBody>
          <a:bodyPr/>
          <a:lstStyle/>
          <a:p>
            <a:fld id="{695BF5D1-84DB-A94B-BA3F-B40AEDD46423}" type="slidenum">
              <a:rPr lang="pt-BR" smtClean="0"/>
              <a:t>2</a:t>
            </a:fld>
            <a:endParaRPr lang="pt-BR"/>
          </a:p>
        </p:txBody>
      </p:sp>
    </p:spTree>
    <p:extLst>
      <p:ext uri="{BB962C8B-B14F-4D97-AF65-F5344CB8AC3E}">
        <p14:creationId xmlns:p14="http://schemas.microsoft.com/office/powerpoint/2010/main" val="30005644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EC3ED5-DF61-204F-9281-A4DF98170CE0}"/>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E57655D3-94EB-0244-ABB1-B86E334FE996}"/>
              </a:ext>
            </a:extLst>
          </p:cNvPr>
          <p:cNvSpPr>
            <a:spLocks noGrp="1"/>
          </p:cNvSpPr>
          <p:nvPr>
            <p:ph idx="1"/>
          </p:nvPr>
        </p:nvSpPr>
        <p:spPr>
          <a:xfrm>
            <a:off x="838200" y="1825625"/>
            <a:ext cx="10515600" cy="3642487"/>
          </a:xfrm>
        </p:spPr>
        <p:txBody>
          <a:bodyPr>
            <a:normAutofit/>
          </a:bodyPr>
          <a:lstStyle/>
          <a:p>
            <a:r>
              <a:rPr lang="en-US" sz="2000" dirty="0"/>
              <a:t>Semi-Supervised Learning is halfway between supervised and unsupervised learning, being applied for both classiﬁcation and clustering tasks (</a:t>
            </a:r>
            <a:r>
              <a:rPr lang="en-US" sz="2000" dirty="0" err="1"/>
              <a:t>Basu</a:t>
            </a:r>
            <a:r>
              <a:rPr lang="en-US" sz="2000" dirty="0"/>
              <a:t> et al., 2002)</a:t>
            </a:r>
          </a:p>
          <a:p>
            <a:endParaRPr lang="en-US" sz="2000" dirty="0"/>
          </a:p>
          <a:p>
            <a:r>
              <a:rPr lang="en-US" sz="2000" dirty="0"/>
              <a:t>Prototype-based methods such as K-Means and Self-Organizing Maps (SOM) are examples that have been successfully applied in this area.</a:t>
            </a:r>
          </a:p>
          <a:p>
            <a:endParaRPr lang="en-US" sz="2000" dirty="0"/>
          </a:p>
          <a:p>
            <a:r>
              <a:rPr lang="en-US" sz="2000" dirty="0" err="1"/>
              <a:t>Kohonen</a:t>
            </a:r>
            <a:r>
              <a:rPr lang="en-US" sz="2000" dirty="0"/>
              <a:t> proposed two very inﬂuential prototype-based methods:</a:t>
            </a:r>
          </a:p>
          <a:p>
            <a:pPr lvl="1"/>
            <a:r>
              <a:rPr lang="en-US" sz="2000" dirty="0"/>
              <a:t>SOM – Unsupervised (</a:t>
            </a:r>
            <a:r>
              <a:rPr lang="en-US" sz="2000" dirty="0" err="1"/>
              <a:t>Kohonen</a:t>
            </a:r>
            <a:r>
              <a:rPr lang="en-US" sz="2000" dirty="0"/>
              <a:t>, 1990)</a:t>
            </a:r>
          </a:p>
          <a:p>
            <a:pPr lvl="1"/>
            <a:r>
              <a:rPr lang="en-US" sz="2000" dirty="0"/>
              <a:t>Learning Vector Quantization (LVQ) – Supervised (</a:t>
            </a:r>
            <a:r>
              <a:rPr lang="en-US" sz="2000" dirty="0" err="1"/>
              <a:t>Kohonen</a:t>
            </a:r>
            <a:r>
              <a:rPr lang="en-US" sz="2000" dirty="0"/>
              <a:t>, 1995)</a:t>
            </a:r>
          </a:p>
          <a:p>
            <a:pPr lvl="1"/>
            <a:r>
              <a:rPr lang="en-US" sz="2000" dirty="0"/>
              <a:t>Why not a hybrid model?</a:t>
            </a:r>
          </a:p>
          <a:p>
            <a:pPr lvl="1"/>
            <a:endParaRPr lang="en-US" sz="2000" dirty="0"/>
          </a:p>
        </p:txBody>
      </p:sp>
      <p:sp>
        <p:nvSpPr>
          <p:cNvPr id="4" name="Slide Number Placeholder 3">
            <a:extLst>
              <a:ext uri="{FF2B5EF4-FFF2-40B4-BE49-F238E27FC236}">
                <a16:creationId xmlns:a16="http://schemas.microsoft.com/office/drawing/2014/main" id="{947674B7-EA6D-EB4C-84C2-C8437769C5DE}"/>
              </a:ext>
            </a:extLst>
          </p:cNvPr>
          <p:cNvSpPr>
            <a:spLocks noGrp="1"/>
          </p:cNvSpPr>
          <p:nvPr>
            <p:ph type="sldNum" sz="quarter" idx="12"/>
          </p:nvPr>
        </p:nvSpPr>
        <p:spPr/>
        <p:txBody>
          <a:bodyPr/>
          <a:lstStyle/>
          <a:p>
            <a:fld id="{695BF5D1-84DB-A94B-BA3F-B40AEDD46423}" type="slidenum">
              <a:rPr lang="pt-BR" smtClean="0"/>
              <a:t>3</a:t>
            </a:fld>
            <a:endParaRPr lang="pt-BR"/>
          </a:p>
        </p:txBody>
      </p:sp>
      <p:sp>
        <p:nvSpPr>
          <p:cNvPr id="6" name="Content Placeholder 2">
            <a:extLst>
              <a:ext uri="{FF2B5EF4-FFF2-40B4-BE49-F238E27FC236}">
                <a16:creationId xmlns:a16="http://schemas.microsoft.com/office/drawing/2014/main" id="{542403C1-8AFB-7A49-A9EA-B4C82DA2CABA}"/>
              </a:ext>
            </a:extLst>
          </p:cNvPr>
          <p:cNvSpPr txBox="1">
            <a:spLocks/>
          </p:cNvSpPr>
          <p:nvPr/>
        </p:nvSpPr>
        <p:spPr>
          <a:xfrm>
            <a:off x="1101827" y="5468112"/>
            <a:ext cx="10515600" cy="958441"/>
          </a:xfrm>
          <a:prstGeom prst="rect">
            <a:avLst/>
          </a:prstGeom>
        </p:spPr>
        <p:txBody>
          <a:bodyPr vert="horz" lIns="91440" tIns="45720" rIns="91440" bIns="45720" rtlCol="0">
            <a:normAutofit/>
          </a:bodyPr>
          <a:lstStyle>
            <a:lvl1pPr marL="228600" indent="-228600" algn="just" defTabSz="914400" rtl="0" eaLnBrk="1" latinLnBrk="0" hangingPunct="1">
              <a:lnSpc>
                <a:spcPct val="90000"/>
              </a:lnSpc>
              <a:spcBef>
                <a:spcPts val="1000"/>
              </a:spcBef>
              <a:buFont typeface="Arial"/>
              <a:buChar char="•"/>
              <a:defRPr lang="en-US" sz="2800" b="0" kern="1200">
                <a:solidFill>
                  <a:srgbClr val="8A2626"/>
                </a:solidFill>
                <a:latin typeface="Swis721 Cn BT" panose="020B0506020202030204" pitchFamily="34" charset="0"/>
                <a:ea typeface="+mj-ea"/>
                <a:cs typeface="+mj-cs"/>
              </a:defRPr>
            </a:lvl1pPr>
            <a:lvl2pPr marL="685800" indent="-228600" algn="just" defTabSz="914400" rtl="0" eaLnBrk="1" latinLnBrk="0" hangingPunct="1">
              <a:lnSpc>
                <a:spcPct val="90000"/>
              </a:lnSpc>
              <a:spcBef>
                <a:spcPts val="500"/>
              </a:spcBef>
              <a:buFont typeface="Arial"/>
              <a:buChar char="•"/>
              <a:defRPr lang="en-US" sz="2800" b="0" kern="1200">
                <a:solidFill>
                  <a:srgbClr val="8A2626"/>
                </a:solidFill>
                <a:latin typeface="Swis721 Cn BT" panose="020B0506020202030204" pitchFamily="34" charset="0"/>
                <a:ea typeface="+mj-ea"/>
                <a:cs typeface="+mj-cs"/>
              </a:defRPr>
            </a:lvl2pPr>
            <a:lvl3pPr marL="1143000" indent="-228600" algn="just" defTabSz="914400" rtl="0" eaLnBrk="1" latinLnBrk="0" hangingPunct="1">
              <a:lnSpc>
                <a:spcPct val="90000"/>
              </a:lnSpc>
              <a:spcBef>
                <a:spcPts val="500"/>
              </a:spcBef>
              <a:buFont typeface="Arial"/>
              <a:buChar char="•"/>
              <a:defRPr lang="en-US" sz="2800" b="0" kern="1200">
                <a:solidFill>
                  <a:srgbClr val="8A2626"/>
                </a:solidFill>
                <a:latin typeface="Swis721 Cn BT" panose="020B0506020202030204" pitchFamily="34" charset="0"/>
                <a:ea typeface="+mj-ea"/>
                <a:cs typeface="+mj-cs"/>
              </a:defRPr>
            </a:lvl3pPr>
            <a:lvl4pPr marL="1600200" indent="-228600" algn="just" defTabSz="914400" rtl="0" eaLnBrk="1" latinLnBrk="0" hangingPunct="1">
              <a:lnSpc>
                <a:spcPct val="90000"/>
              </a:lnSpc>
              <a:spcBef>
                <a:spcPts val="500"/>
              </a:spcBef>
              <a:buFont typeface="Arial"/>
              <a:buChar char="•"/>
              <a:defRPr lang="en-US" sz="2800" b="0" kern="1200">
                <a:solidFill>
                  <a:srgbClr val="8A2626"/>
                </a:solidFill>
                <a:latin typeface="Swis721 Cn BT" panose="020B0506020202030204" pitchFamily="34" charset="0"/>
                <a:ea typeface="+mj-ea"/>
                <a:cs typeface="+mj-cs"/>
              </a:defRPr>
            </a:lvl4pPr>
            <a:lvl5pPr marL="2057400" indent="-228600" algn="just" defTabSz="914400" rtl="0" eaLnBrk="1" latinLnBrk="0" hangingPunct="1">
              <a:lnSpc>
                <a:spcPct val="90000"/>
              </a:lnSpc>
              <a:spcBef>
                <a:spcPts val="500"/>
              </a:spcBef>
              <a:buFont typeface="Arial"/>
              <a:buChar char="•"/>
              <a:defRPr lang="pt-BR" sz="2800" b="0" kern="1200">
                <a:solidFill>
                  <a:srgbClr val="8A2626"/>
                </a:solidFill>
                <a:latin typeface="Swis721 Cn BT" panose="020B0506020202030204" pitchFamily="34" charset="0"/>
                <a:ea typeface="+mj-ea"/>
                <a:cs typeface="+mj-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2000" b="1" dirty="0"/>
              <a:t>Semi-Supervised Self-Organizing Map (SSSOM)</a:t>
            </a:r>
            <a:r>
              <a:rPr lang="en-US" sz="2000" dirty="0"/>
              <a:t>,</a:t>
            </a:r>
            <a:r>
              <a:rPr lang="en-US" sz="2000" b="1" dirty="0"/>
              <a:t> </a:t>
            </a:r>
            <a:r>
              <a:rPr lang="en-US" sz="2000" dirty="0"/>
              <a:t>which is an extension of Local Adaptive Receptive Field Dimension Selective Self-Organizing Map (LARFDSSOM – </a:t>
            </a:r>
            <a:r>
              <a:rPr lang="en-US" sz="2000" dirty="0" err="1"/>
              <a:t>Bassani</a:t>
            </a:r>
            <a:r>
              <a:rPr lang="en-US" sz="2000" dirty="0"/>
              <a:t> and Araujo, 2015), created by introducing important modiﬁcations to incorporate semi-supervised learning.</a:t>
            </a:r>
          </a:p>
        </p:txBody>
      </p:sp>
      <p:sp>
        <p:nvSpPr>
          <p:cNvPr id="7" name="Frame 6">
            <a:extLst>
              <a:ext uri="{FF2B5EF4-FFF2-40B4-BE49-F238E27FC236}">
                <a16:creationId xmlns:a16="http://schemas.microsoft.com/office/drawing/2014/main" id="{5FD0F55A-199D-0449-A815-A01DDD1126C0}"/>
              </a:ext>
            </a:extLst>
          </p:cNvPr>
          <p:cNvSpPr/>
          <p:nvPr/>
        </p:nvSpPr>
        <p:spPr>
          <a:xfrm>
            <a:off x="996745" y="5397910"/>
            <a:ext cx="10884309" cy="1051098"/>
          </a:xfrm>
          <a:prstGeom prst="frame">
            <a:avLst>
              <a:gd name="adj1" fmla="val 699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426755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blinds(horizontal)">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EC3ED5-DF61-204F-9281-A4DF98170CE0}"/>
              </a:ext>
            </a:extLst>
          </p:cNvPr>
          <p:cNvSpPr>
            <a:spLocks noGrp="1"/>
          </p:cNvSpPr>
          <p:nvPr>
            <p:ph type="title"/>
          </p:nvPr>
        </p:nvSpPr>
        <p:spPr/>
        <p:txBody>
          <a:bodyPr/>
          <a:lstStyle/>
          <a:p>
            <a:r>
              <a:rPr lang="en-US" dirty="0"/>
              <a:t>Background</a:t>
            </a:r>
          </a:p>
        </p:txBody>
      </p:sp>
      <p:sp>
        <p:nvSpPr>
          <p:cNvPr id="3" name="Content Placeholder 2">
            <a:extLst>
              <a:ext uri="{FF2B5EF4-FFF2-40B4-BE49-F238E27FC236}">
                <a16:creationId xmlns:a16="http://schemas.microsoft.com/office/drawing/2014/main" id="{E57655D3-94EB-0244-ABB1-B86E334FE996}"/>
              </a:ext>
            </a:extLst>
          </p:cNvPr>
          <p:cNvSpPr>
            <a:spLocks noGrp="1"/>
          </p:cNvSpPr>
          <p:nvPr>
            <p:ph idx="1"/>
          </p:nvPr>
        </p:nvSpPr>
        <p:spPr/>
        <p:txBody>
          <a:bodyPr>
            <a:normAutofit lnSpcReduction="10000"/>
          </a:bodyPr>
          <a:lstStyle/>
          <a:p>
            <a:r>
              <a:rPr lang="en-US" sz="2000" dirty="0"/>
              <a:t>Unsupervised Learning: </a:t>
            </a:r>
          </a:p>
          <a:p>
            <a:pPr lvl="1"/>
            <a:r>
              <a:rPr lang="en-US" sz="2000" dirty="0"/>
              <a:t>Can address the problem imposed by the high-dimensional and unlabeled data</a:t>
            </a:r>
          </a:p>
          <a:p>
            <a:pPr lvl="1"/>
            <a:r>
              <a:rPr lang="en-US" sz="2000" dirty="0"/>
              <a:t>The general task of clustering involves </a:t>
            </a:r>
            <a:r>
              <a:rPr lang="en-US" sz="2000" b="1" dirty="0"/>
              <a:t>not only clustering </a:t>
            </a:r>
            <a:r>
              <a:rPr lang="en-US" sz="2000" dirty="0"/>
              <a:t>the data </a:t>
            </a:r>
            <a:r>
              <a:rPr lang="en-US" sz="2000" b="1" dirty="0"/>
              <a:t>but also identifying subsets</a:t>
            </a:r>
            <a:r>
              <a:rPr lang="en-US" sz="2000" dirty="0"/>
              <a:t> of the input dimensions which are </a:t>
            </a:r>
            <a:r>
              <a:rPr lang="en-US" sz="2000" b="1" dirty="0"/>
              <a:t>relevant</a:t>
            </a:r>
            <a:r>
              <a:rPr lang="en-US" sz="2000" dirty="0"/>
              <a:t> to characterize each cluster. </a:t>
            </a:r>
          </a:p>
          <a:p>
            <a:pPr lvl="1"/>
            <a:r>
              <a:rPr lang="en-US" sz="2000" dirty="0"/>
              <a:t>One way to achieve this is by </a:t>
            </a:r>
            <a:r>
              <a:rPr lang="en-US" sz="2000" b="1" dirty="0"/>
              <a:t>applying local </a:t>
            </a:r>
            <a:r>
              <a:rPr lang="en-US" sz="2000" b="1" dirty="0" err="1"/>
              <a:t>relevances</a:t>
            </a:r>
            <a:r>
              <a:rPr lang="en-US" sz="2000" b="1" dirty="0"/>
              <a:t> to the input dimensions (each cluster have their set of </a:t>
            </a:r>
            <a:r>
              <a:rPr lang="en-US" sz="2000" b="1" dirty="0" err="1"/>
              <a:t>relevances</a:t>
            </a:r>
            <a:r>
              <a:rPr lang="en-US" sz="2000" b="1" dirty="0"/>
              <a:t>)</a:t>
            </a:r>
            <a:r>
              <a:rPr lang="en-US" sz="2000" dirty="0"/>
              <a:t>. The identiﬁcation of which dimension is relevant or not is an important feature when working with high-dimensional data.</a:t>
            </a:r>
          </a:p>
          <a:p>
            <a:pPr lvl="1"/>
            <a:r>
              <a:rPr lang="en-US" sz="2000" dirty="0"/>
              <a:t>In this context, subspace clustering methods have been proposed aiming to determine clusters in subspaces of the input dimensions of a given dataset</a:t>
            </a:r>
          </a:p>
          <a:p>
            <a:pPr lvl="1"/>
            <a:r>
              <a:rPr lang="en-US" sz="2000" dirty="0"/>
              <a:t>DSSOM, LARFDSSOM</a:t>
            </a:r>
          </a:p>
          <a:p>
            <a:pPr lvl="1"/>
            <a:endParaRPr lang="en-US" sz="2000" dirty="0"/>
          </a:p>
          <a:p>
            <a:r>
              <a:rPr lang="en-US" sz="2000" dirty="0"/>
              <a:t>Supervised Learning:</a:t>
            </a:r>
          </a:p>
          <a:p>
            <a:pPr lvl="1"/>
            <a:r>
              <a:rPr lang="en-US" sz="2000" dirty="0"/>
              <a:t>Some methods for classiﬁcation were proposed to deal with high-dimensional data: SVMs, MLP, GRLVQ etc.</a:t>
            </a:r>
          </a:p>
        </p:txBody>
      </p:sp>
      <p:sp>
        <p:nvSpPr>
          <p:cNvPr id="4" name="Slide Number Placeholder 3">
            <a:extLst>
              <a:ext uri="{FF2B5EF4-FFF2-40B4-BE49-F238E27FC236}">
                <a16:creationId xmlns:a16="http://schemas.microsoft.com/office/drawing/2014/main" id="{947674B7-EA6D-EB4C-84C2-C8437769C5DE}"/>
              </a:ext>
            </a:extLst>
          </p:cNvPr>
          <p:cNvSpPr>
            <a:spLocks noGrp="1"/>
          </p:cNvSpPr>
          <p:nvPr>
            <p:ph type="sldNum" sz="quarter" idx="12"/>
          </p:nvPr>
        </p:nvSpPr>
        <p:spPr/>
        <p:txBody>
          <a:bodyPr/>
          <a:lstStyle/>
          <a:p>
            <a:fld id="{695BF5D1-84DB-A94B-BA3F-B40AEDD46423}" type="slidenum">
              <a:rPr lang="pt-BR" smtClean="0"/>
              <a:t>4</a:t>
            </a:fld>
            <a:endParaRPr lang="pt-BR"/>
          </a:p>
        </p:txBody>
      </p:sp>
    </p:spTree>
    <p:extLst>
      <p:ext uri="{BB962C8B-B14F-4D97-AF65-F5344CB8AC3E}">
        <p14:creationId xmlns:p14="http://schemas.microsoft.com/office/powerpoint/2010/main" val="6379883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EC3ED5-DF61-204F-9281-A4DF98170CE0}"/>
              </a:ext>
            </a:extLst>
          </p:cNvPr>
          <p:cNvSpPr>
            <a:spLocks noGrp="1"/>
          </p:cNvSpPr>
          <p:nvPr>
            <p:ph type="title"/>
          </p:nvPr>
        </p:nvSpPr>
        <p:spPr/>
        <p:txBody>
          <a:bodyPr/>
          <a:lstStyle/>
          <a:p>
            <a:r>
              <a:rPr lang="en-US" dirty="0"/>
              <a:t>Background</a:t>
            </a:r>
          </a:p>
        </p:txBody>
      </p:sp>
      <p:sp>
        <p:nvSpPr>
          <p:cNvPr id="3" name="Content Placeholder 2">
            <a:extLst>
              <a:ext uri="{FF2B5EF4-FFF2-40B4-BE49-F238E27FC236}">
                <a16:creationId xmlns:a16="http://schemas.microsoft.com/office/drawing/2014/main" id="{E57655D3-94EB-0244-ABB1-B86E334FE996}"/>
              </a:ext>
            </a:extLst>
          </p:cNvPr>
          <p:cNvSpPr>
            <a:spLocks noGrp="1"/>
          </p:cNvSpPr>
          <p:nvPr>
            <p:ph idx="1"/>
          </p:nvPr>
        </p:nvSpPr>
        <p:spPr/>
        <p:txBody>
          <a:bodyPr>
            <a:normAutofit lnSpcReduction="10000"/>
          </a:bodyPr>
          <a:lstStyle/>
          <a:p>
            <a:r>
              <a:rPr lang="en-US" sz="2000" dirty="0"/>
              <a:t>Semi-Supervised Learning:</a:t>
            </a:r>
          </a:p>
          <a:p>
            <a:pPr lvl="1"/>
            <a:r>
              <a:rPr lang="en-US" sz="2000" dirty="0"/>
              <a:t>Semi-supervised K-means-based methods were very successful demonstrating their advantages over standard approaches. It can be viewed as an instance of the EM algorithm. The labeled data provides prior information about the conditional distribution of hidden category labels, working as a guide for the clustering process.</a:t>
            </a:r>
          </a:p>
          <a:p>
            <a:pPr lvl="1"/>
            <a:endParaRPr lang="en-US" sz="2000" dirty="0"/>
          </a:p>
          <a:p>
            <a:pPr lvl="1"/>
            <a:r>
              <a:rPr lang="en-US" sz="2000" dirty="0"/>
              <a:t>Label propagation (LP) is another approach for SSL. LP methods operate on proximity graphs or connected structures to spread and propagate information about the class to nearby nodes according to a similarity matrix. It is based on the assumption that nearby entities should belong to the same class, in contrast to far away entities  (Zhu and </a:t>
            </a:r>
            <a:r>
              <a:rPr lang="en-US" sz="2000" dirty="0" err="1"/>
              <a:t>Ghahramani</a:t>
            </a:r>
            <a:r>
              <a:rPr lang="en-US" sz="2000" dirty="0"/>
              <a:t>, 2002)</a:t>
            </a:r>
          </a:p>
          <a:p>
            <a:pPr lvl="1"/>
            <a:endParaRPr lang="en-US" sz="2000" dirty="0"/>
          </a:p>
          <a:p>
            <a:pPr lvl="1"/>
            <a:r>
              <a:rPr lang="en-US" sz="2000" dirty="0"/>
              <a:t>A similar alternative to LP is called Label Spreading (LS). It differs from LP in modiﬁcations to the similarity matrix. LP uses the raw similarity matrix constructed from the data with no changes, whereas LS minimizes a loss function that has regularization properties allowing it to be often better regarding robustness to noise (Zhou et al., 2004)</a:t>
            </a:r>
          </a:p>
        </p:txBody>
      </p:sp>
      <p:sp>
        <p:nvSpPr>
          <p:cNvPr id="4" name="Slide Number Placeholder 3">
            <a:extLst>
              <a:ext uri="{FF2B5EF4-FFF2-40B4-BE49-F238E27FC236}">
                <a16:creationId xmlns:a16="http://schemas.microsoft.com/office/drawing/2014/main" id="{947674B7-EA6D-EB4C-84C2-C8437769C5DE}"/>
              </a:ext>
            </a:extLst>
          </p:cNvPr>
          <p:cNvSpPr>
            <a:spLocks noGrp="1"/>
          </p:cNvSpPr>
          <p:nvPr>
            <p:ph type="sldNum" sz="quarter" idx="12"/>
          </p:nvPr>
        </p:nvSpPr>
        <p:spPr/>
        <p:txBody>
          <a:bodyPr/>
          <a:lstStyle/>
          <a:p>
            <a:fld id="{695BF5D1-84DB-A94B-BA3F-B40AEDD46423}" type="slidenum">
              <a:rPr lang="pt-BR" smtClean="0"/>
              <a:t>5</a:t>
            </a:fld>
            <a:endParaRPr lang="pt-BR"/>
          </a:p>
        </p:txBody>
      </p:sp>
    </p:spTree>
    <p:extLst>
      <p:ext uri="{BB962C8B-B14F-4D97-AF65-F5344CB8AC3E}">
        <p14:creationId xmlns:p14="http://schemas.microsoft.com/office/powerpoint/2010/main" val="33067782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Content Placeholder 14">
            <a:extLst>
              <a:ext uri="{FF2B5EF4-FFF2-40B4-BE49-F238E27FC236}">
                <a16:creationId xmlns:a16="http://schemas.microsoft.com/office/drawing/2014/main" id="{111A210F-4EA1-AF4D-83FF-58218B08076D}"/>
              </a:ext>
            </a:extLst>
          </p:cNvPr>
          <p:cNvPicPr>
            <a:picLocks noGrp="1"/>
          </p:cNvPicPr>
          <p:nvPr>
            <p:ph sz="half" idx="2"/>
          </p:nvPr>
        </p:nvPicPr>
        <p:blipFill>
          <a:blip r:embed="rId3"/>
          <a:stretch>
            <a:fillRect/>
          </a:stretch>
        </p:blipFill>
        <p:spPr>
          <a:xfrm>
            <a:off x="6131103" y="513016"/>
            <a:ext cx="5943600" cy="6025896"/>
          </a:xfrm>
          <a:prstGeom prst="rect">
            <a:avLst/>
          </a:prstGeom>
        </p:spPr>
      </p:pic>
      <p:sp>
        <p:nvSpPr>
          <p:cNvPr id="14" name="Content Placeholder 21">
            <a:extLst>
              <a:ext uri="{FF2B5EF4-FFF2-40B4-BE49-F238E27FC236}">
                <a16:creationId xmlns:a16="http://schemas.microsoft.com/office/drawing/2014/main" id="{7C606D38-176B-9F4E-8AA5-A66CDD86432E}"/>
              </a:ext>
            </a:extLst>
          </p:cNvPr>
          <p:cNvSpPr txBox="1">
            <a:spLocks/>
          </p:cNvSpPr>
          <p:nvPr/>
        </p:nvSpPr>
        <p:spPr>
          <a:xfrm>
            <a:off x="859400" y="1848941"/>
            <a:ext cx="5181600" cy="2695410"/>
          </a:xfrm>
          <a:prstGeom prst="rect">
            <a:avLst/>
          </a:prstGeom>
        </p:spPr>
        <p:txBody>
          <a:bodyPr vert="horz" lIns="91440" tIns="45720" rIns="91440" bIns="45720" rtlCol="0">
            <a:normAutofit/>
          </a:bodyPr>
          <a:lstStyle>
            <a:lvl1pPr marL="228600" indent="-228600" algn="just" defTabSz="914400" rtl="0" eaLnBrk="1" latinLnBrk="0" hangingPunct="1">
              <a:lnSpc>
                <a:spcPct val="90000"/>
              </a:lnSpc>
              <a:spcBef>
                <a:spcPts val="1000"/>
              </a:spcBef>
              <a:buFont typeface="Arial"/>
              <a:buChar char="•"/>
              <a:defRPr lang="en-US" sz="2800" b="0" kern="1200" dirty="0" smtClean="0">
                <a:solidFill>
                  <a:srgbClr val="8A2626"/>
                </a:solidFill>
                <a:latin typeface="Swis721 Cn BT" panose="020B0506020202030204" pitchFamily="34" charset="0"/>
                <a:ea typeface="+mj-ea"/>
                <a:cs typeface="+mj-cs"/>
              </a:defRPr>
            </a:lvl1pPr>
            <a:lvl2pPr marL="685800" indent="-228600" algn="just" defTabSz="914400" rtl="0" eaLnBrk="1" latinLnBrk="0" hangingPunct="1">
              <a:lnSpc>
                <a:spcPct val="90000"/>
              </a:lnSpc>
              <a:spcBef>
                <a:spcPts val="500"/>
              </a:spcBef>
              <a:buFont typeface="Arial"/>
              <a:buChar char="•"/>
              <a:defRPr lang="en-US" sz="2800" b="0" kern="1200" dirty="0" smtClean="0">
                <a:solidFill>
                  <a:srgbClr val="8A2626"/>
                </a:solidFill>
                <a:latin typeface="Swis721 Cn BT" panose="020B0506020202030204" pitchFamily="34" charset="0"/>
                <a:ea typeface="+mj-ea"/>
                <a:cs typeface="+mj-cs"/>
              </a:defRPr>
            </a:lvl2pPr>
            <a:lvl3pPr marL="1143000" indent="-228600" algn="just" defTabSz="914400" rtl="0" eaLnBrk="1" latinLnBrk="0" hangingPunct="1">
              <a:lnSpc>
                <a:spcPct val="90000"/>
              </a:lnSpc>
              <a:spcBef>
                <a:spcPts val="500"/>
              </a:spcBef>
              <a:buFont typeface="Arial"/>
              <a:buChar char="•"/>
              <a:defRPr lang="en-US" sz="2800" b="0" kern="1200" dirty="0" smtClean="0">
                <a:solidFill>
                  <a:srgbClr val="8A2626"/>
                </a:solidFill>
                <a:latin typeface="Swis721 Cn BT" panose="020B0506020202030204" pitchFamily="34" charset="0"/>
                <a:ea typeface="+mj-ea"/>
                <a:cs typeface="+mj-cs"/>
              </a:defRPr>
            </a:lvl3pPr>
            <a:lvl4pPr marL="1600200" indent="-228600" algn="just" defTabSz="914400" rtl="0" eaLnBrk="1" latinLnBrk="0" hangingPunct="1">
              <a:lnSpc>
                <a:spcPct val="90000"/>
              </a:lnSpc>
              <a:spcBef>
                <a:spcPts val="500"/>
              </a:spcBef>
              <a:buFont typeface="Arial"/>
              <a:buChar char="•"/>
              <a:defRPr lang="en-US" sz="2800" b="0" kern="1200" dirty="0" smtClean="0">
                <a:solidFill>
                  <a:srgbClr val="8A2626"/>
                </a:solidFill>
                <a:latin typeface="Swis721 Cn BT" panose="020B0506020202030204" pitchFamily="34" charset="0"/>
                <a:ea typeface="+mj-ea"/>
                <a:cs typeface="+mj-cs"/>
              </a:defRPr>
            </a:lvl4pPr>
            <a:lvl5pPr marL="2057400" indent="-228600" algn="just" defTabSz="914400" rtl="0" eaLnBrk="1" latinLnBrk="0" hangingPunct="1">
              <a:lnSpc>
                <a:spcPct val="90000"/>
              </a:lnSpc>
              <a:spcBef>
                <a:spcPts val="500"/>
              </a:spcBef>
              <a:buFont typeface="Arial"/>
              <a:buChar char="•"/>
              <a:defRPr lang="pt-BR" sz="2800" b="0" kern="1200" dirty="0" smtClean="0">
                <a:solidFill>
                  <a:srgbClr val="8A2626"/>
                </a:solidFill>
                <a:latin typeface="Swis721 Cn BT" panose="020B0506020202030204" pitchFamily="34" charset="0"/>
                <a:ea typeface="+mj-ea"/>
                <a:cs typeface="+mj-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2000" dirty="0"/>
              <a:t>A semi-supervised hybrid SOM, based on LARFDSSOM</a:t>
            </a:r>
          </a:p>
          <a:p>
            <a:r>
              <a:rPr lang="en-US" sz="2000" dirty="0"/>
              <a:t>Time-varying structure</a:t>
            </a:r>
          </a:p>
          <a:p>
            <a:r>
              <a:rPr lang="en-US" sz="2000" dirty="0"/>
              <a:t>It can learn in a supervised or unsupervised way</a:t>
            </a:r>
          </a:p>
          <a:p>
            <a:r>
              <a:rPr lang="en-US" sz="2000" dirty="0"/>
              <a:t>It includes concepts from the standard LVQ when the class label of some input pattern is given</a:t>
            </a:r>
          </a:p>
        </p:txBody>
      </p:sp>
      <p:sp>
        <p:nvSpPr>
          <p:cNvPr id="4" name="Slide Number Placeholder 3">
            <a:extLst>
              <a:ext uri="{FF2B5EF4-FFF2-40B4-BE49-F238E27FC236}">
                <a16:creationId xmlns:a16="http://schemas.microsoft.com/office/drawing/2014/main" id="{C71092A9-D2DF-0041-B95C-F16E4EECA37F}"/>
              </a:ext>
            </a:extLst>
          </p:cNvPr>
          <p:cNvSpPr>
            <a:spLocks noGrp="1"/>
          </p:cNvSpPr>
          <p:nvPr>
            <p:ph type="sldNum" sz="quarter" idx="12"/>
          </p:nvPr>
        </p:nvSpPr>
        <p:spPr/>
        <p:txBody>
          <a:bodyPr/>
          <a:lstStyle/>
          <a:p>
            <a:fld id="{695BF5D1-84DB-A94B-BA3F-B40AEDD46423}" type="slidenum">
              <a:rPr lang="pt-BR" smtClean="0"/>
              <a:t>6</a:t>
            </a:fld>
            <a:endParaRPr lang="pt-BR"/>
          </a:p>
        </p:txBody>
      </p:sp>
      <p:sp>
        <p:nvSpPr>
          <p:cNvPr id="2" name="Title 1">
            <a:extLst>
              <a:ext uri="{FF2B5EF4-FFF2-40B4-BE49-F238E27FC236}">
                <a16:creationId xmlns:a16="http://schemas.microsoft.com/office/drawing/2014/main" id="{A87A0AB9-A97B-354D-B112-71049CDE2E95}"/>
              </a:ext>
            </a:extLst>
          </p:cNvPr>
          <p:cNvSpPr>
            <a:spLocks noGrp="1"/>
          </p:cNvSpPr>
          <p:nvPr>
            <p:ph type="title"/>
          </p:nvPr>
        </p:nvSpPr>
        <p:spPr/>
        <p:txBody>
          <a:bodyPr>
            <a:normAutofit/>
          </a:bodyPr>
          <a:lstStyle/>
          <a:p>
            <a:r>
              <a:rPr lang="en-US" dirty="0"/>
              <a:t>SS-SOM</a:t>
            </a:r>
          </a:p>
        </p:txBody>
      </p:sp>
      <p:sp>
        <p:nvSpPr>
          <p:cNvPr id="22" name="Content Placeholder 21">
            <a:extLst>
              <a:ext uri="{FF2B5EF4-FFF2-40B4-BE49-F238E27FC236}">
                <a16:creationId xmlns:a16="http://schemas.microsoft.com/office/drawing/2014/main" id="{A1A38F00-0190-804F-AEB9-B0CD9F030D1A}"/>
              </a:ext>
            </a:extLst>
          </p:cNvPr>
          <p:cNvSpPr>
            <a:spLocks noGrp="1"/>
          </p:cNvSpPr>
          <p:nvPr>
            <p:ph sz="half" idx="1"/>
          </p:nvPr>
        </p:nvSpPr>
        <p:spPr>
          <a:xfrm>
            <a:off x="838200" y="4544351"/>
            <a:ext cx="5181600" cy="1632612"/>
          </a:xfrm>
        </p:spPr>
        <p:txBody>
          <a:bodyPr>
            <a:normAutofit/>
          </a:bodyPr>
          <a:lstStyle/>
          <a:p>
            <a:pPr marL="914400" lvl="1" indent="-457200">
              <a:buFont typeface="+mj-lt"/>
              <a:buAutoNum type="arabicPeriod"/>
            </a:pPr>
            <a:r>
              <a:rPr lang="en-US" sz="2000" dirty="0"/>
              <a:t>Initialization</a:t>
            </a:r>
          </a:p>
          <a:p>
            <a:pPr marL="914400" lvl="1" indent="-457200">
              <a:buFont typeface="+mj-lt"/>
              <a:buAutoNum type="arabicPeriod"/>
            </a:pPr>
            <a:r>
              <a:rPr lang="en-US" sz="2000" dirty="0"/>
              <a:t>Organization</a:t>
            </a:r>
          </a:p>
          <a:p>
            <a:pPr marL="914400" lvl="1" indent="-457200">
              <a:buFont typeface="+mj-lt"/>
              <a:buAutoNum type="arabicPeriod"/>
            </a:pPr>
            <a:r>
              <a:rPr lang="en-US" sz="2000" dirty="0"/>
              <a:t>Convergence</a:t>
            </a:r>
          </a:p>
        </p:txBody>
      </p:sp>
      <p:sp>
        <p:nvSpPr>
          <p:cNvPr id="7" name="Frame 6">
            <a:extLst>
              <a:ext uri="{FF2B5EF4-FFF2-40B4-BE49-F238E27FC236}">
                <a16:creationId xmlns:a16="http://schemas.microsoft.com/office/drawing/2014/main" id="{C2CF6D82-56E3-8641-A222-00F367C3F4D4}"/>
              </a:ext>
            </a:extLst>
          </p:cNvPr>
          <p:cNvSpPr/>
          <p:nvPr/>
        </p:nvSpPr>
        <p:spPr>
          <a:xfrm>
            <a:off x="1614514" y="4885004"/>
            <a:ext cx="1825183" cy="333541"/>
          </a:xfrm>
          <a:prstGeom prst="frame">
            <a:avLst>
              <a:gd name="adj1" fmla="val 1234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Frame 7">
            <a:extLst>
              <a:ext uri="{FF2B5EF4-FFF2-40B4-BE49-F238E27FC236}">
                <a16:creationId xmlns:a16="http://schemas.microsoft.com/office/drawing/2014/main" id="{68A2F651-EC88-5C49-A4C9-CFFDE7108788}"/>
              </a:ext>
            </a:extLst>
          </p:cNvPr>
          <p:cNvSpPr/>
          <p:nvPr/>
        </p:nvSpPr>
        <p:spPr>
          <a:xfrm>
            <a:off x="1614513" y="5223847"/>
            <a:ext cx="1825184" cy="354135"/>
          </a:xfrm>
          <a:prstGeom prst="frame">
            <a:avLst>
              <a:gd name="adj1" fmla="val 12345"/>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1" name="Picture 10">
            <a:extLst>
              <a:ext uri="{FF2B5EF4-FFF2-40B4-BE49-F238E27FC236}">
                <a16:creationId xmlns:a16="http://schemas.microsoft.com/office/drawing/2014/main" id="{772F7C3F-06FA-C64E-BC77-B08853A6895D}"/>
              </a:ext>
            </a:extLst>
          </p:cNvPr>
          <p:cNvPicPr>
            <a:picLocks noChangeAspect="1"/>
          </p:cNvPicPr>
          <p:nvPr/>
        </p:nvPicPr>
        <p:blipFill>
          <a:blip r:embed="rId4"/>
          <a:stretch>
            <a:fillRect/>
          </a:stretch>
        </p:blipFill>
        <p:spPr>
          <a:xfrm>
            <a:off x="1007657" y="1532623"/>
            <a:ext cx="5022743" cy="632636"/>
          </a:xfrm>
          <a:prstGeom prst="rect">
            <a:avLst/>
          </a:prstGeom>
        </p:spPr>
      </p:pic>
      <p:pic>
        <p:nvPicPr>
          <p:cNvPr id="12" name="Picture 11">
            <a:extLst>
              <a:ext uri="{FF2B5EF4-FFF2-40B4-BE49-F238E27FC236}">
                <a16:creationId xmlns:a16="http://schemas.microsoft.com/office/drawing/2014/main" id="{37EF015D-70E5-C844-97DB-88F6BDF607E9}"/>
              </a:ext>
            </a:extLst>
          </p:cNvPr>
          <p:cNvPicPr>
            <a:picLocks noChangeAspect="1"/>
          </p:cNvPicPr>
          <p:nvPr/>
        </p:nvPicPr>
        <p:blipFill>
          <a:blip r:embed="rId5"/>
          <a:stretch>
            <a:fillRect/>
          </a:stretch>
        </p:blipFill>
        <p:spPr>
          <a:xfrm>
            <a:off x="1037627" y="2159737"/>
            <a:ext cx="4992773" cy="1239702"/>
          </a:xfrm>
          <a:prstGeom prst="rect">
            <a:avLst/>
          </a:prstGeom>
        </p:spPr>
      </p:pic>
      <p:pic>
        <p:nvPicPr>
          <p:cNvPr id="13" name="Picture 12">
            <a:extLst>
              <a:ext uri="{FF2B5EF4-FFF2-40B4-BE49-F238E27FC236}">
                <a16:creationId xmlns:a16="http://schemas.microsoft.com/office/drawing/2014/main" id="{2F3F2F73-0A49-3444-B4E2-3B8D387EE5AB}"/>
              </a:ext>
            </a:extLst>
          </p:cNvPr>
          <p:cNvPicPr>
            <a:picLocks noChangeAspect="1"/>
          </p:cNvPicPr>
          <p:nvPr/>
        </p:nvPicPr>
        <p:blipFill>
          <a:blip r:embed="rId6"/>
          <a:stretch>
            <a:fillRect/>
          </a:stretch>
        </p:blipFill>
        <p:spPr>
          <a:xfrm>
            <a:off x="1102583" y="3403649"/>
            <a:ext cx="4927817" cy="1146004"/>
          </a:xfrm>
          <a:prstGeom prst="rect">
            <a:avLst/>
          </a:prstGeom>
        </p:spPr>
      </p:pic>
      <p:sp>
        <p:nvSpPr>
          <p:cNvPr id="18" name="Frame 17">
            <a:extLst>
              <a:ext uri="{FF2B5EF4-FFF2-40B4-BE49-F238E27FC236}">
                <a16:creationId xmlns:a16="http://schemas.microsoft.com/office/drawing/2014/main" id="{56C7E803-BBA4-DA41-A26B-3C55EF9ED6C9}"/>
              </a:ext>
            </a:extLst>
          </p:cNvPr>
          <p:cNvSpPr/>
          <p:nvPr/>
        </p:nvSpPr>
        <p:spPr>
          <a:xfrm>
            <a:off x="6361372" y="951019"/>
            <a:ext cx="5803434" cy="1448052"/>
          </a:xfrm>
          <a:prstGeom prst="frame">
            <a:avLst>
              <a:gd name="adj1" fmla="val 4357"/>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Frame 18">
            <a:extLst>
              <a:ext uri="{FF2B5EF4-FFF2-40B4-BE49-F238E27FC236}">
                <a16:creationId xmlns:a16="http://schemas.microsoft.com/office/drawing/2014/main" id="{9DF08CBF-353B-D64E-843B-581FF1FA7669}"/>
              </a:ext>
            </a:extLst>
          </p:cNvPr>
          <p:cNvSpPr/>
          <p:nvPr/>
        </p:nvSpPr>
        <p:spPr>
          <a:xfrm>
            <a:off x="1614514" y="4514943"/>
            <a:ext cx="1825183" cy="361830"/>
          </a:xfrm>
          <a:prstGeom prst="frame">
            <a:avLst>
              <a:gd name="adj1" fmla="val 12345"/>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Frame 5">
            <a:extLst>
              <a:ext uri="{FF2B5EF4-FFF2-40B4-BE49-F238E27FC236}">
                <a16:creationId xmlns:a16="http://schemas.microsoft.com/office/drawing/2014/main" id="{8E4007F6-688A-B24C-BEAD-CD8CF2797F36}"/>
              </a:ext>
            </a:extLst>
          </p:cNvPr>
          <p:cNvSpPr/>
          <p:nvPr/>
        </p:nvSpPr>
        <p:spPr>
          <a:xfrm>
            <a:off x="6350772" y="2328530"/>
            <a:ext cx="5814034" cy="3747875"/>
          </a:xfrm>
          <a:prstGeom prst="frame">
            <a:avLst>
              <a:gd name="adj1" fmla="val 126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Frame 8">
            <a:extLst>
              <a:ext uri="{FF2B5EF4-FFF2-40B4-BE49-F238E27FC236}">
                <a16:creationId xmlns:a16="http://schemas.microsoft.com/office/drawing/2014/main" id="{DD07CD25-A127-E24E-A0BB-C7673D4C64AA}"/>
              </a:ext>
            </a:extLst>
          </p:cNvPr>
          <p:cNvSpPr/>
          <p:nvPr/>
        </p:nvSpPr>
        <p:spPr>
          <a:xfrm>
            <a:off x="6350772" y="6054577"/>
            <a:ext cx="2792526" cy="403730"/>
          </a:xfrm>
          <a:prstGeom prst="frame">
            <a:avLst>
              <a:gd name="adj1" fmla="val 12345"/>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645076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2"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blinds(horizontal)">
                                      <p:cBhvr>
                                        <p:cTn id="7" dur="500"/>
                                        <p:tgtEl>
                                          <p:spTgt spid="19"/>
                                        </p:tgtEl>
                                      </p:cBhvr>
                                    </p:animEffect>
                                  </p:childTnLst>
                                </p:cTn>
                              </p:par>
                              <p:par>
                                <p:cTn id="8" presetID="3" presetClass="entr" presetSubtype="10" fill="hold" grpId="2"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blinds(horizontal)">
                                      <p:cBhvr>
                                        <p:cTn id="10" dur="500"/>
                                        <p:tgtEl>
                                          <p:spTgt spid="18"/>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blinds(horizontal)">
                                      <p:cBhvr>
                                        <p:cTn id="15" dur="500"/>
                                        <p:tgtEl>
                                          <p:spTgt spid="7"/>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blinds(horizontal)">
                                      <p:cBhvr>
                                        <p:cTn id="18" dur="5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hidden"/>
                                      </p:to>
                                    </p:set>
                                  </p:childTnLst>
                                </p:cTn>
                              </p:par>
                              <p:par>
                                <p:cTn id="23" presetID="3" presetClass="entr" presetSubtype="10"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blinds(horizontal)">
                                      <p:cBhvr>
                                        <p:cTn id="25" dur="500"/>
                                        <p:tgtEl>
                                          <p:spTgt spid="11"/>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nodeType="click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blinds(horizontal)">
                                      <p:cBhvr>
                                        <p:cTn id="30" dur="500"/>
                                        <p:tgtEl>
                                          <p:spTgt spid="12"/>
                                        </p:tgtEl>
                                      </p:cBhvr>
                                    </p:animEffect>
                                  </p:childTnLst>
                                </p:cTn>
                              </p:par>
                            </p:childTnLst>
                          </p:cTn>
                        </p:par>
                      </p:childTnLst>
                    </p:cTn>
                  </p:par>
                  <p:par>
                    <p:cTn id="31" fill="hold">
                      <p:stCondLst>
                        <p:cond delay="indefinite"/>
                      </p:stCondLst>
                      <p:childTnLst>
                        <p:par>
                          <p:cTn id="32" fill="hold">
                            <p:stCondLst>
                              <p:cond delay="0"/>
                            </p:stCondLst>
                            <p:childTnLst>
                              <p:par>
                                <p:cTn id="33" presetID="3" presetClass="entr" presetSubtype="10" fill="hold" nodeType="click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blinds(horizontal)">
                                      <p:cBhvr>
                                        <p:cTn id="35" dur="500"/>
                                        <p:tgtEl>
                                          <p:spTgt spid="13"/>
                                        </p:tgtEl>
                                      </p:cBhvr>
                                    </p:animEffect>
                                  </p:childTnLst>
                                </p:cTn>
                              </p:par>
                            </p:childTnLst>
                          </p:cTn>
                        </p:par>
                      </p:childTnLst>
                    </p:cTn>
                  </p:par>
                  <p:par>
                    <p:cTn id="36" fill="hold">
                      <p:stCondLst>
                        <p:cond delay="indefinite"/>
                      </p:stCondLst>
                      <p:childTnLst>
                        <p:par>
                          <p:cTn id="37" fill="hold">
                            <p:stCondLst>
                              <p:cond delay="0"/>
                            </p:stCondLst>
                            <p:childTnLst>
                              <p:par>
                                <p:cTn id="38" presetID="3" presetClass="entr" presetSubtype="10" fill="hold" grpId="0" nodeType="clickEffect">
                                  <p:stCondLst>
                                    <p:cond delay="0"/>
                                  </p:stCondLst>
                                  <p:childTnLst>
                                    <p:set>
                                      <p:cBhvr>
                                        <p:cTn id="39" dur="1" fill="hold">
                                          <p:stCondLst>
                                            <p:cond delay="0"/>
                                          </p:stCondLst>
                                        </p:cTn>
                                        <p:tgtEl>
                                          <p:spTgt spid="8"/>
                                        </p:tgtEl>
                                        <p:attrNameLst>
                                          <p:attrName>style.visibility</p:attrName>
                                        </p:attrNameLst>
                                      </p:cBhvr>
                                      <p:to>
                                        <p:strVal val="visible"/>
                                      </p:to>
                                    </p:set>
                                    <p:animEffect transition="in" filter="blinds(horizontal)">
                                      <p:cBhvr>
                                        <p:cTn id="40" dur="500"/>
                                        <p:tgtEl>
                                          <p:spTgt spid="8"/>
                                        </p:tgtEl>
                                      </p:cBhvr>
                                    </p:animEffect>
                                  </p:childTnLst>
                                </p:cTn>
                              </p:par>
                              <p:par>
                                <p:cTn id="41" presetID="3" presetClass="entr" presetSubtype="10" fill="hold" grpId="0" nodeType="withEffect">
                                  <p:stCondLst>
                                    <p:cond delay="0"/>
                                  </p:stCondLst>
                                  <p:childTnLst>
                                    <p:set>
                                      <p:cBhvr>
                                        <p:cTn id="42" dur="1" fill="hold">
                                          <p:stCondLst>
                                            <p:cond delay="0"/>
                                          </p:stCondLst>
                                        </p:cTn>
                                        <p:tgtEl>
                                          <p:spTgt spid="9"/>
                                        </p:tgtEl>
                                        <p:attrNameLst>
                                          <p:attrName>style.visibility</p:attrName>
                                        </p:attrNameLst>
                                      </p:cBhvr>
                                      <p:to>
                                        <p:strVal val="visible"/>
                                      </p:to>
                                    </p:set>
                                    <p:animEffect transition="in" filter="blinds(horizontal)">
                                      <p:cBhvr>
                                        <p:cTn id="4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7" grpId="0" animBg="1"/>
      <p:bldP spid="8" grpId="0" animBg="1"/>
      <p:bldP spid="18" grpId="2" animBg="1"/>
      <p:bldP spid="19" grpId="2" animBg="1"/>
      <p:bldP spid="6" grpId="0" animBg="1"/>
      <p:bldP spid="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Content Placeholder 14">
            <a:extLst>
              <a:ext uri="{FF2B5EF4-FFF2-40B4-BE49-F238E27FC236}">
                <a16:creationId xmlns:a16="http://schemas.microsoft.com/office/drawing/2014/main" id="{62CCA168-4585-5C43-8710-6A6CDAE29071}"/>
              </a:ext>
            </a:extLst>
          </p:cNvPr>
          <p:cNvPicPr>
            <a:picLocks/>
          </p:cNvPicPr>
          <p:nvPr/>
        </p:nvPicPr>
        <p:blipFill>
          <a:blip r:embed="rId2"/>
          <a:stretch>
            <a:fillRect/>
          </a:stretch>
        </p:blipFill>
        <p:spPr>
          <a:xfrm>
            <a:off x="6131103" y="513016"/>
            <a:ext cx="5943600" cy="6025896"/>
          </a:xfrm>
          <a:prstGeom prst="rect">
            <a:avLst/>
          </a:prstGeom>
        </p:spPr>
      </p:pic>
      <p:sp>
        <p:nvSpPr>
          <p:cNvPr id="14" name="Content Placeholder 21">
            <a:extLst>
              <a:ext uri="{FF2B5EF4-FFF2-40B4-BE49-F238E27FC236}">
                <a16:creationId xmlns:a16="http://schemas.microsoft.com/office/drawing/2014/main" id="{7C606D38-176B-9F4E-8AA5-A66CDD86432E}"/>
              </a:ext>
            </a:extLst>
          </p:cNvPr>
          <p:cNvSpPr txBox="1">
            <a:spLocks/>
          </p:cNvSpPr>
          <p:nvPr/>
        </p:nvSpPr>
        <p:spPr>
          <a:xfrm>
            <a:off x="859400" y="1848942"/>
            <a:ext cx="5181600" cy="472228"/>
          </a:xfrm>
          <a:prstGeom prst="rect">
            <a:avLst/>
          </a:prstGeom>
        </p:spPr>
        <p:txBody>
          <a:bodyPr vert="horz" lIns="91440" tIns="45720" rIns="91440" bIns="45720" rtlCol="0">
            <a:normAutofit/>
          </a:bodyPr>
          <a:lstStyle>
            <a:lvl1pPr marL="228600" indent="-228600" algn="just" defTabSz="914400" rtl="0" eaLnBrk="1" latinLnBrk="0" hangingPunct="1">
              <a:lnSpc>
                <a:spcPct val="90000"/>
              </a:lnSpc>
              <a:spcBef>
                <a:spcPts val="1000"/>
              </a:spcBef>
              <a:buFont typeface="Arial"/>
              <a:buChar char="•"/>
              <a:defRPr lang="en-US" sz="2800" b="0" kern="1200" dirty="0" smtClean="0">
                <a:solidFill>
                  <a:srgbClr val="8A2626"/>
                </a:solidFill>
                <a:latin typeface="Swis721 Cn BT" panose="020B0506020202030204" pitchFamily="34" charset="0"/>
                <a:ea typeface="+mj-ea"/>
                <a:cs typeface="+mj-cs"/>
              </a:defRPr>
            </a:lvl1pPr>
            <a:lvl2pPr marL="685800" indent="-228600" algn="just" defTabSz="914400" rtl="0" eaLnBrk="1" latinLnBrk="0" hangingPunct="1">
              <a:lnSpc>
                <a:spcPct val="90000"/>
              </a:lnSpc>
              <a:spcBef>
                <a:spcPts val="500"/>
              </a:spcBef>
              <a:buFont typeface="Arial"/>
              <a:buChar char="•"/>
              <a:defRPr lang="en-US" sz="2800" b="0" kern="1200" dirty="0" smtClean="0">
                <a:solidFill>
                  <a:srgbClr val="8A2626"/>
                </a:solidFill>
                <a:latin typeface="Swis721 Cn BT" panose="020B0506020202030204" pitchFamily="34" charset="0"/>
                <a:ea typeface="+mj-ea"/>
                <a:cs typeface="+mj-cs"/>
              </a:defRPr>
            </a:lvl2pPr>
            <a:lvl3pPr marL="1143000" indent="-228600" algn="just" defTabSz="914400" rtl="0" eaLnBrk="1" latinLnBrk="0" hangingPunct="1">
              <a:lnSpc>
                <a:spcPct val="90000"/>
              </a:lnSpc>
              <a:spcBef>
                <a:spcPts val="500"/>
              </a:spcBef>
              <a:buFont typeface="Arial"/>
              <a:buChar char="•"/>
              <a:defRPr lang="en-US" sz="2800" b="0" kern="1200" dirty="0" smtClean="0">
                <a:solidFill>
                  <a:srgbClr val="8A2626"/>
                </a:solidFill>
                <a:latin typeface="Swis721 Cn BT" panose="020B0506020202030204" pitchFamily="34" charset="0"/>
                <a:ea typeface="+mj-ea"/>
                <a:cs typeface="+mj-cs"/>
              </a:defRPr>
            </a:lvl3pPr>
            <a:lvl4pPr marL="1600200" indent="-228600" algn="just" defTabSz="914400" rtl="0" eaLnBrk="1" latinLnBrk="0" hangingPunct="1">
              <a:lnSpc>
                <a:spcPct val="90000"/>
              </a:lnSpc>
              <a:spcBef>
                <a:spcPts val="500"/>
              </a:spcBef>
              <a:buFont typeface="Arial"/>
              <a:buChar char="•"/>
              <a:defRPr lang="en-US" sz="2800" b="0" kern="1200" dirty="0" smtClean="0">
                <a:solidFill>
                  <a:srgbClr val="8A2626"/>
                </a:solidFill>
                <a:latin typeface="Swis721 Cn BT" panose="020B0506020202030204" pitchFamily="34" charset="0"/>
                <a:ea typeface="+mj-ea"/>
                <a:cs typeface="+mj-cs"/>
              </a:defRPr>
            </a:lvl4pPr>
            <a:lvl5pPr marL="2057400" indent="-228600" algn="just" defTabSz="914400" rtl="0" eaLnBrk="1" latinLnBrk="0" hangingPunct="1">
              <a:lnSpc>
                <a:spcPct val="90000"/>
              </a:lnSpc>
              <a:spcBef>
                <a:spcPts val="500"/>
              </a:spcBef>
              <a:buFont typeface="Arial"/>
              <a:buChar char="•"/>
              <a:defRPr lang="pt-BR" sz="2800" b="0" kern="1200" dirty="0" smtClean="0">
                <a:solidFill>
                  <a:srgbClr val="8A2626"/>
                </a:solidFill>
                <a:latin typeface="Swis721 Cn BT" panose="020B0506020202030204" pitchFamily="34" charset="0"/>
                <a:ea typeface="+mj-ea"/>
                <a:cs typeface="+mj-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2000" dirty="0"/>
              <a:t>Other Common Operations</a:t>
            </a:r>
          </a:p>
        </p:txBody>
      </p:sp>
      <p:sp>
        <p:nvSpPr>
          <p:cNvPr id="4" name="Slide Number Placeholder 3">
            <a:extLst>
              <a:ext uri="{FF2B5EF4-FFF2-40B4-BE49-F238E27FC236}">
                <a16:creationId xmlns:a16="http://schemas.microsoft.com/office/drawing/2014/main" id="{C71092A9-D2DF-0041-B95C-F16E4EECA37F}"/>
              </a:ext>
            </a:extLst>
          </p:cNvPr>
          <p:cNvSpPr>
            <a:spLocks noGrp="1"/>
          </p:cNvSpPr>
          <p:nvPr>
            <p:ph type="sldNum" sz="quarter" idx="12"/>
          </p:nvPr>
        </p:nvSpPr>
        <p:spPr/>
        <p:txBody>
          <a:bodyPr/>
          <a:lstStyle/>
          <a:p>
            <a:fld id="{695BF5D1-84DB-A94B-BA3F-B40AEDD46423}" type="slidenum">
              <a:rPr lang="pt-BR" smtClean="0"/>
              <a:t>7</a:t>
            </a:fld>
            <a:endParaRPr lang="pt-BR"/>
          </a:p>
        </p:txBody>
      </p:sp>
      <p:sp>
        <p:nvSpPr>
          <p:cNvPr id="2" name="Title 1">
            <a:extLst>
              <a:ext uri="{FF2B5EF4-FFF2-40B4-BE49-F238E27FC236}">
                <a16:creationId xmlns:a16="http://schemas.microsoft.com/office/drawing/2014/main" id="{A87A0AB9-A97B-354D-B112-71049CDE2E95}"/>
              </a:ext>
            </a:extLst>
          </p:cNvPr>
          <p:cNvSpPr>
            <a:spLocks noGrp="1"/>
          </p:cNvSpPr>
          <p:nvPr>
            <p:ph type="title"/>
          </p:nvPr>
        </p:nvSpPr>
        <p:spPr/>
        <p:txBody>
          <a:bodyPr>
            <a:normAutofit/>
          </a:bodyPr>
          <a:lstStyle/>
          <a:p>
            <a:r>
              <a:rPr lang="en-US" dirty="0"/>
              <a:t>SS-SOM</a:t>
            </a:r>
          </a:p>
        </p:txBody>
      </p:sp>
      <p:sp>
        <p:nvSpPr>
          <p:cNvPr id="18" name="Content Placeholder 21">
            <a:extLst>
              <a:ext uri="{FF2B5EF4-FFF2-40B4-BE49-F238E27FC236}">
                <a16:creationId xmlns:a16="http://schemas.microsoft.com/office/drawing/2014/main" id="{7CAD40B4-42F1-914E-A73A-BB1252C14F66}"/>
              </a:ext>
            </a:extLst>
          </p:cNvPr>
          <p:cNvSpPr txBox="1">
            <a:spLocks/>
          </p:cNvSpPr>
          <p:nvPr/>
        </p:nvSpPr>
        <p:spPr>
          <a:xfrm>
            <a:off x="1247504" y="2243310"/>
            <a:ext cx="3970213" cy="472228"/>
          </a:xfrm>
          <a:prstGeom prst="rect">
            <a:avLst/>
          </a:prstGeom>
        </p:spPr>
        <p:txBody>
          <a:bodyPr vert="horz" lIns="91440" tIns="45720" rIns="91440" bIns="45720" rtlCol="0">
            <a:normAutofit/>
          </a:bodyPr>
          <a:lstStyle>
            <a:lvl1pPr marL="228600" indent="-228600" algn="just" defTabSz="914400" rtl="0" eaLnBrk="1" latinLnBrk="0" hangingPunct="1">
              <a:lnSpc>
                <a:spcPct val="90000"/>
              </a:lnSpc>
              <a:spcBef>
                <a:spcPts val="1000"/>
              </a:spcBef>
              <a:buFont typeface="Arial"/>
              <a:buChar char="•"/>
              <a:defRPr lang="en-US" sz="2800" b="0" kern="1200" dirty="0" smtClean="0">
                <a:solidFill>
                  <a:srgbClr val="8A2626"/>
                </a:solidFill>
                <a:latin typeface="Swis721 Cn BT" panose="020B0506020202030204" pitchFamily="34" charset="0"/>
                <a:ea typeface="+mj-ea"/>
                <a:cs typeface="+mj-cs"/>
              </a:defRPr>
            </a:lvl1pPr>
            <a:lvl2pPr marL="685800" indent="-228600" algn="just" defTabSz="914400" rtl="0" eaLnBrk="1" latinLnBrk="0" hangingPunct="1">
              <a:lnSpc>
                <a:spcPct val="90000"/>
              </a:lnSpc>
              <a:spcBef>
                <a:spcPts val="500"/>
              </a:spcBef>
              <a:buFont typeface="Arial"/>
              <a:buChar char="•"/>
              <a:defRPr lang="en-US" sz="2800" b="0" kern="1200" dirty="0" smtClean="0">
                <a:solidFill>
                  <a:srgbClr val="8A2626"/>
                </a:solidFill>
                <a:latin typeface="Swis721 Cn BT" panose="020B0506020202030204" pitchFamily="34" charset="0"/>
                <a:ea typeface="+mj-ea"/>
                <a:cs typeface="+mj-cs"/>
              </a:defRPr>
            </a:lvl2pPr>
            <a:lvl3pPr marL="1143000" indent="-228600" algn="just" defTabSz="914400" rtl="0" eaLnBrk="1" latinLnBrk="0" hangingPunct="1">
              <a:lnSpc>
                <a:spcPct val="90000"/>
              </a:lnSpc>
              <a:spcBef>
                <a:spcPts val="500"/>
              </a:spcBef>
              <a:buFont typeface="Arial"/>
              <a:buChar char="•"/>
              <a:defRPr lang="en-US" sz="2800" b="0" kern="1200" dirty="0" smtClean="0">
                <a:solidFill>
                  <a:srgbClr val="8A2626"/>
                </a:solidFill>
                <a:latin typeface="Swis721 Cn BT" panose="020B0506020202030204" pitchFamily="34" charset="0"/>
                <a:ea typeface="+mj-ea"/>
                <a:cs typeface="+mj-cs"/>
              </a:defRPr>
            </a:lvl3pPr>
            <a:lvl4pPr marL="1600200" indent="-228600" algn="just" defTabSz="914400" rtl="0" eaLnBrk="1" latinLnBrk="0" hangingPunct="1">
              <a:lnSpc>
                <a:spcPct val="90000"/>
              </a:lnSpc>
              <a:spcBef>
                <a:spcPts val="500"/>
              </a:spcBef>
              <a:buFont typeface="Arial"/>
              <a:buChar char="•"/>
              <a:defRPr lang="en-US" sz="2800" b="0" kern="1200" dirty="0" smtClean="0">
                <a:solidFill>
                  <a:srgbClr val="8A2626"/>
                </a:solidFill>
                <a:latin typeface="Swis721 Cn BT" panose="020B0506020202030204" pitchFamily="34" charset="0"/>
                <a:ea typeface="+mj-ea"/>
                <a:cs typeface="+mj-cs"/>
              </a:defRPr>
            </a:lvl4pPr>
            <a:lvl5pPr marL="2057400" indent="-228600" algn="just" defTabSz="914400" rtl="0" eaLnBrk="1" latinLnBrk="0" hangingPunct="1">
              <a:lnSpc>
                <a:spcPct val="90000"/>
              </a:lnSpc>
              <a:spcBef>
                <a:spcPts val="500"/>
              </a:spcBef>
              <a:buFont typeface="Arial"/>
              <a:buChar char="•"/>
              <a:defRPr lang="pt-BR" sz="2800" b="0" kern="1200" dirty="0" smtClean="0">
                <a:solidFill>
                  <a:srgbClr val="8A2626"/>
                </a:solidFill>
                <a:latin typeface="Swis721 Cn BT" panose="020B0506020202030204" pitchFamily="34" charset="0"/>
                <a:ea typeface="+mj-ea"/>
                <a:cs typeface="+mj-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2000" dirty="0"/>
              <a:t>Nodes removal</a:t>
            </a:r>
          </a:p>
        </p:txBody>
      </p:sp>
      <p:sp>
        <p:nvSpPr>
          <p:cNvPr id="19" name="Content Placeholder 21">
            <a:extLst>
              <a:ext uri="{FF2B5EF4-FFF2-40B4-BE49-F238E27FC236}">
                <a16:creationId xmlns:a16="http://schemas.microsoft.com/office/drawing/2014/main" id="{0379D955-C218-814F-A2EE-84FC5ED90BF5}"/>
              </a:ext>
            </a:extLst>
          </p:cNvPr>
          <p:cNvSpPr txBox="1">
            <a:spLocks/>
          </p:cNvSpPr>
          <p:nvPr/>
        </p:nvSpPr>
        <p:spPr>
          <a:xfrm>
            <a:off x="1247503" y="2693875"/>
            <a:ext cx="3970213" cy="472228"/>
          </a:xfrm>
          <a:prstGeom prst="rect">
            <a:avLst/>
          </a:prstGeom>
        </p:spPr>
        <p:txBody>
          <a:bodyPr vert="horz" lIns="91440" tIns="45720" rIns="91440" bIns="45720" rtlCol="0">
            <a:normAutofit/>
          </a:bodyPr>
          <a:lstStyle>
            <a:lvl1pPr marL="228600" indent="-228600" algn="just" defTabSz="914400" rtl="0" eaLnBrk="1" latinLnBrk="0" hangingPunct="1">
              <a:lnSpc>
                <a:spcPct val="90000"/>
              </a:lnSpc>
              <a:spcBef>
                <a:spcPts val="1000"/>
              </a:spcBef>
              <a:buFont typeface="Arial"/>
              <a:buChar char="•"/>
              <a:defRPr lang="en-US" sz="2800" b="0" kern="1200" dirty="0" smtClean="0">
                <a:solidFill>
                  <a:srgbClr val="8A2626"/>
                </a:solidFill>
                <a:latin typeface="Swis721 Cn BT" panose="020B0506020202030204" pitchFamily="34" charset="0"/>
                <a:ea typeface="+mj-ea"/>
                <a:cs typeface="+mj-cs"/>
              </a:defRPr>
            </a:lvl1pPr>
            <a:lvl2pPr marL="685800" indent="-228600" algn="just" defTabSz="914400" rtl="0" eaLnBrk="1" latinLnBrk="0" hangingPunct="1">
              <a:lnSpc>
                <a:spcPct val="90000"/>
              </a:lnSpc>
              <a:spcBef>
                <a:spcPts val="500"/>
              </a:spcBef>
              <a:buFont typeface="Arial"/>
              <a:buChar char="•"/>
              <a:defRPr lang="en-US" sz="2800" b="0" kern="1200" dirty="0" smtClean="0">
                <a:solidFill>
                  <a:srgbClr val="8A2626"/>
                </a:solidFill>
                <a:latin typeface="Swis721 Cn BT" panose="020B0506020202030204" pitchFamily="34" charset="0"/>
                <a:ea typeface="+mj-ea"/>
                <a:cs typeface="+mj-cs"/>
              </a:defRPr>
            </a:lvl2pPr>
            <a:lvl3pPr marL="1143000" indent="-228600" algn="just" defTabSz="914400" rtl="0" eaLnBrk="1" latinLnBrk="0" hangingPunct="1">
              <a:lnSpc>
                <a:spcPct val="90000"/>
              </a:lnSpc>
              <a:spcBef>
                <a:spcPts val="500"/>
              </a:spcBef>
              <a:buFont typeface="Arial"/>
              <a:buChar char="•"/>
              <a:defRPr lang="en-US" sz="2800" b="0" kern="1200" dirty="0" smtClean="0">
                <a:solidFill>
                  <a:srgbClr val="8A2626"/>
                </a:solidFill>
                <a:latin typeface="Swis721 Cn BT" panose="020B0506020202030204" pitchFamily="34" charset="0"/>
                <a:ea typeface="+mj-ea"/>
                <a:cs typeface="+mj-cs"/>
              </a:defRPr>
            </a:lvl3pPr>
            <a:lvl4pPr marL="1600200" indent="-228600" algn="just" defTabSz="914400" rtl="0" eaLnBrk="1" latinLnBrk="0" hangingPunct="1">
              <a:lnSpc>
                <a:spcPct val="90000"/>
              </a:lnSpc>
              <a:spcBef>
                <a:spcPts val="500"/>
              </a:spcBef>
              <a:buFont typeface="Arial"/>
              <a:buChar char="•"/>
              <a:defRPr lang="en-US" sz="2800" b="0" kern="1200" dirty="0" smtClean="0">
                <a:solidFill>
                  <a:srgbClr val="8A2626"/>
                </a:solidFill>
                <a:latin typeface="Swis721 Cn BT" panose="020B0506020202030204" pitchFamily="34" charset="0"/>
                <a:ea typeface="+mj-ea"/>
                <a:cs typeface="+mj-cs"/>
              </a:defRPr>
            </a:lvl4pPr>
            <a:lvl5pPr marL="2057400" indent="-228600" algn="just" defTabSz="914400" rtl="0" eaLnBrk="1" latinLnBrk="0" hangingPunct="1">
              <a:lnSpc>
                <a:spcPct val="90000"/>
              </a:lnSpc>
              <a:spcBef>
                <a:spcPts val="500"/>
              </a:spcBef>
              <a:buFont typeface="Arial"/>
              <a:buChar char="•"/>
              <a:defRPr lang="pt-BR" sz="2800" b="0" kern="1200" dirty="0" smtClean="0">
                <a:solidFill>
                  <a:srgbClr val="8A2626"/>
                </a:solidFill>
                <a:latin typeface="Swis721 Cn BT" panose="020B0506020202030204" pitchFamily="34" charset="0"/>
                <a:ea typeface="+mj-ea"/>
                <a:cs typeface="+mj-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2000" dirty="0"/>
              <a:t>Neighborhood Update</a:t>
            </a:r>
          </a:p>
        </p:txBody>
      </p:sp>
      <p:pic>
        <p:nvPicPr>
          <p:cNvPr id="20" name="Picture 19">
            <a:extLst>
              <a:ext uri="{FF2B5EF4-FFF2-40B4-BE49-F238E27FC236}">
                <a16:creationId xmlns:a16="http://schemas.microsoft.com/office/drawing/2014/main" id="{AF400E3D-9474-954B-BA50-FF9A0F3E1568}"/>
              </a:ext>
            </a:extLst>
          </p:cNvPr>
          <p:cNvPicPr>
            <a:picLocks noChangeAspect="1"/>
          </p:cNvPicPr>
          <p:nvPr/>
        </p:nvPicPr>
        <p:blipFill>
          <a:blip r:embed="rId3"/>
          <a:stretch>
            <a:fillRect/>
          </a:stretch>
        </p:blipFill>
        <p:spPr>
          <a:xfrm>
            <a:off x="265118" y="3253316"/>
            <a:ext cx="5614131" cy="1837959"/>
          </a:xfrm>
          <a:prstGeom prst="rect">
            <a:avLst/>
          </a:prstGeom>
        </p:spPr>
      </p:pic>
      <p:sp>
        <p:nvSpPr>
          <p:cNvPr id="21" name="Frame 20">
            <a:extLst>
              <a:ext uri="{FF2B5EF4-FFF2-40B4-BE49-F238E27FC236}">
                <a16:creationId xmlns:a16="http://schemas.microsoft.com/office/drawing/2014/main" id="{66313983-6449-FF4B-A270-AD1D5691985F}"/>
              </a:ext>
            </a:extLst>
          </p:cNvPr>
          <p:cNvSpPr/>
          <p:nvPr/>
        </p:nvSpPr>
        <p:spPr>
          <a:xfrm>
            <a:off x="161204" y="2624006"/>
            <a:ext cx="5768920" cy="2598811"/>
          </a:xfrm>
          <a:prstGeom prst="frame">
            <a:avLst>
              <a:gd name="adj1" fmla="val 3618"/>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Frame 23">
            <a:extLst>
              <a:ext uri="{FF2B5EF4-FFF2-40B4-BE49-F238E27FC236}">
                <a16:creationId xmlns:a16="http://schemas.microsoft.com/office/drawing/2014/main" id="{F712292F-7B2E-034F-BDDF-9651040C5C2A}"/>
              </a:ext>
            </a:extLst>
          </p:cNvPr>
          <p:cNvSpPr/>
          <p:nvPr/>
        </p:nvSpPr>
        <p:spPr>
          <a:xfrm>
            <a:off x="6953464" y="4722383"/>
            <a:ext cx="4969098" cy="358070"/>
          </a:xfrm>
          <a:prstGeom prst="frame">
            <a:avLst>
              <a:gd name="adj1" fmla="val 15095"/>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Frame 24">
            <a:extLst>
              <a:ext uri="{FF2B5EF4-FFF2-40B4-BE49-F238E27FC236}">
                <a16:creationId xmlns:a16="http://schemas.microsoft.com/office/drawing/2014/main" id="{2D1FEFE6-0922-C546-A859-41224572DC8F}"/>
              </a:ext>
            </a:extLst>
          </p:cNvPr>
          <p:cNvSpPr/>
          <p:nvPr/>
        </p:nvSpPr>
        <p:spPr>
          <a:xfrm>
            <a:off x="6643396" y="4228991"/>
            <a:ext cx="5279166" cy="1867170"/>
          </a:xfrm>
          <a:prstGeom prst="frame">
            <a:avLst>
              <a:gd name="adj1" fmla="val 361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6" name="Frame 25">
            <a:extLst>
              <a:ext uri="{FF2B5EF4-FFF2-40B4-BE49-F238E27FC236}">
                <a16:creationId xmlns:a16="http://schemas.microsoft.com/office/drawing/2014/main" id="{45791740-7260-924E-B726-FC0A79E9EA53}"/>
              </a:ext>
            </a:extLst>
          </p:cNvPr>
          <p:cNvSpPr/>
          <p:nvPr/>
        </p:nvSpPr>
        <p:spPr>
          <a:xfrm>
            <a:off x="1196630" y="2221648"/>
            <a:ext cx="2341015" cy="402358"/>
          </a:xfrm>
          <a:prstGeom prst="frame">
            <a:avLst>
              <a:gd name="adj1" fmla="val 1711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610811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blinds(horizontal)">
                                      <p:cBhvr>
                                        <p:cTn id="7" dur="500"/>
                                        <p:tgtEl>
                                          <p:spTgt spid="18"/>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blinds(horizontal)">
                                      <p:cBhvr>
                                        <p:cTn id="10" dur="500"/>
                                        <p:tgtEl>
                                          <p:spTgt spid="26"/>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blinds(horizontal)">
                                      <p:cBhvr>
                                        <p:cTn id="13" dur="500"/>
                                        <p:tgtEl>
                                          <p:spTgt spid="25"/>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blinds(horizontal)">
                                      <p:cBhvr>
                                        <p:cTn id="18" dur="500"/>
                                        <p:tgtEl>
                                          <p:spTgt spid="19"/>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animEffect transition="in" filter="blinds(horizontal)">
                                      <p:cBhvr>
                                        <p:cTn id="21" dur="500"/>
                                        <p:tgtEl>
                                          <p:spTgt spid="21"/>
                                        </p:tgtEl>
                                      </p:cBhvr>
                                    </p:animEffect>
                                  </p:childTnLst>
                                </p:cTn>
                              </p:par>
                              <p:par>
                                <p:cTn id="22" presetID="3" presetClass="entr" presetSubtype="10" fill="hold" nodeType="with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blinds(horizontal)">
                                      <p:cBhvr>
                                        <p:cTn id="24" dur="500"/>
                                        <p:tgtEl>
                                          <p:spTgt spid="20"/>
                                        </p:tgtEl>
                                      </p:cBhvr>
                                    </p:animEffect>
                                  </p:childTnLst>
                                </p:cTn>
                              </p:par>
                              <p:par>
                                <p:cTn id="25" presetID="3" presetClass="entr" presetSubtype="10" fill="hold" grpId="0" nodeType="with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blinds(horizontal)">
                                      <p:cBhvr>
                                        <p:cTn id="27" dur="500"/>
                                        <p:tgtEl>
                                          <p:spTgt spid="24"/>
                                        </p:tgtEl>
                                      </p:cBhvr>
                                    </p:animEffect>
                                  </p:childTnLst>
                                </p:cTn>
                              </p:par>
                              <p:par>
                                <p:cTn id="28" presetID="1" presetClass="exit" presetSubtype="0" fill="hold" grpId="1" nodeType="withEffect">
                                  <p:stCondLst>
                                    <p:cond delay="0"/>
                                  </p:stCondLst>
                                  <p:childTnLst>
                                    <p:set>
                                      <p:cBhvr>
                                        <p:cTn id="29" dur="1" fill="hold">
                                          <p:stCondLst>
                                            <p:cond delay="0"/>
                                          </p:stCondLst>
                                        </p:cTn>
                                        <p:tgtEl>
                                          <p:spTgt spid="26"/>
                                        </p:tgtEl>
                                        <p:attrNameLst>
                                          <p:attrName>style.visibility</p:attrName>
                                        </p:attrNameLst>
                                      </p:cBhvr>
                                      <p:to>
                                        <p:strVal val="hidden"/>
                                      </p:to>
                                    </p:set>
                                  </p:childTnLst>
                                </p:cTn>
                              </p:par>
                              <p:par>
                                <p:cTn id="30" presetID="1" presetClass="exit" presetSubtype="0" fill="hold" grpId="1" nodeType="withEffect">
                                  <p:stCondLst>
                                    <p:cond delay="0"/>
                                  </p:stCondLst>
                                  <p:childTnLst>
                                    <p:set>
                                      <p:cBhvr>
                                        <p:cTn id="31" dur="1" fill="hold">
                                          <p:stCondLst>
                                            <p:cond delay="0"/>
                                          </p:stCondLst>
                                        </p:cTn>
                                        <p:tgtEl>
                                          <p:spTgt spid="2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1" grpId="0" animBg="1"/>
      <p:bldP spid="24" grpId="0" animBg="1"/>
      <p:bldP spid="25" grpId="0" animBg="1"/>
      <p:bldP spid="25" grpId="1" animBg="1"/>
      <p:bldP spid="26" grpId="0" animBg="1"/>
      <p:bldP spid="26" grpId="1"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71092A9-D2DF-0041-B95C-F16E4EECA37F}"/>
              </a:ext>
            </a:extLst>
          </p:cNvPr>
          <p:cNvSpPr>
            <a:spLocks noGrp="1"/>
          </p:cNvSpPr>
          <p:nvPr>
            <p:ph type="sldNum" sz="quarter" idx="12"/>
          </p:nvPr>
        </p:nvSpPr>
        <p:spPr/>
        <p:txBody>
          <a:bodyPr/>
          <a:lstStyle/>
          <a:p>
            <a:fld id="{695BF5D1-84DB-A94B-BA3F-B40AEDD46423}" type="slidenum">
              <a:rPr lang="pt-BR" smtClean="0"/>
              <a:t>8</a:t>
            </a:fld>
            <a:endParaRPr lang="pt-BR"/>
          </a:p>
        </p:txBody>
      </p:sp>
      <p:sp>
        <p:nvSpPr>
          <p:cNvPr id="2" name="Title 1">
            <a:extLst>
              <a:ext uri="{FF2B5EF4-FFF2-40B4-BE49-F238E27FC236}">
                <a16:creationId xmlns:a16="http://schemas.microsoft.com/office/drawing/2014/main" id="{A87A0AB9-A97B-354D-B112-71049CDE2E95}"/>
              </a:ext>
            </a:extLst>
          </p:cNvPr>
          <p:cNvSpPr>
            <a:spLocks noGrp="1"/>
          </p:cNvSpPr>
          <p:nvPr>
            <p:ph type="title"/>
          </p:nvPr>
        </p:nvSpPr>
        <p:spPr/>
        <p:txBody>
          <a:bodyPr>
            <a:normAutofit/>
          </a:bodyPr>
          <a:lstStyle/>
          <a:p>
            <a:r>
              <a:rPr lang="en-US" dirty="0"/>
              <a:t>SS-SOM</a:t>
            </a:r>
          </a:p>
        </p:txBody>
      </p:sp>
      <p:grpSp>
        <p:nvGrpSpPr>
          <p:cNvPr id="6" name="Group 5">
            <a:extLst>
              <a:ext uri="{FF2B5EF4-FFF2-40B4-BE49-F238E27FC236}">
                <a16:creationId xmlns:a16="http://schemas.microsoft.com/office/drawing/2014/main" id="{D5EC040B-A5D2-1446-AE3E-5940F69F5A1C}"/>
              </a:ext>
            </a:extLst>
          </p:cNvPr>
          <p:cNvGrpSpPr/>
          <p:nvPr/>
        </p:nvGrpSpPr>
        <p:grpSpPr>
          <a:xfrm>
            <a:off x="468923" y="2411417"/>
            <a:ext cx="11490949" cy="2407246"/>
            <a:chOff x="211015" y="2226929"/>
            <a:chExt cx="11490949" cy="2407246"/>
          </a:xfrm>
        </p:grpSpPr>
        <p:pic>
          <p:nvPicPr>
            <p:cNvPr id="28" name="Picture 27">
              <a:extLst>
                <a:ext uri="{FF2B5EF4-FFF2-40B4-BE49-F238E27FC236}">
                  <a16:creationId xmlns:a16="http://schemas.microsoft.com/office/drawing/2014/main" id="{E461C3CE-E466-CE4A-8EC7-5110B8EC803C}"/>
                </a:ext>
              </a:extLst>
            </p:cNvPr>
            <p:cNvPicPr>
              <a:picLocks noChangeAspect="1"/>
            </p:cNvPicPr>
            <p:nvPr/>
          </p:nvPicPr>
          <p:blipFill>
            <a:blip r:embed="rId3"/>
            <a:stretch>
              <a:fillRect/>
            </a:stretch>
          </p:blipFill>
          <p:spPr>
            <a:xfrm>
              <a:off x="6298982" y="3505669"/>
              <a:ext cx="5272234" cy="1128505"/>
            </a:xfrm>
            <a:prstGeom prst="rect">
              <a:avLst/>
            </a:prstGeom>
          </p:spPr>
        </p:pic>
        <p:pic>
          <p:nvPicPr>
            <p:cNvPr id="3" name="Picture 2">
              <a:extLst>
                <a:ext uri="{FF2B5EF4-FFF2-40B4-BE49-F238E27FC236}">
                  <a16:creationId xmlns:a16="http://schemas.microsoft.com/office/drawing/2014/main" id="{BEC4777A-DC59-E14A-B56C-6E8514B46D52}"/>
                </a:ext>
              </a:extLst>
            </p:cNvPr>
            <p:cNvPicPr>
              <a:picLocks noChangeAspect="1"/>
            </p:cNvPicPr>
            <p:nvPr/>
          </p:nvPicPr>
          <p:blipFill>
            <a:blip r:embed="rId4"/>
            <a:stretch>
              <a:fillRect/>
            </a:stretch>
          </p:blipFill>
          <p:spPr>
            <a:xfrm>
              <a:off x="330580" y="2440221"/>
              <a:ext cx="5822950" cy="1823450"/>
            </a:xfrm>
            <a:prstGeom prst="rect">
              <a:avLst/>
            </a:prstGeom>
          </p:spPr>
        </p:pic>
        <p:pic>
          <p:nvPicPr>
            <p:cNvPr id="21" name="Picture 20">
              <a:extLst>
                <a:ext uri="{FF2B5EF4-FFF2-40B4-BE49-F238E27FC236}">
                  <a16:creationId xmlns:a16="http://schemas.microsoft.com/office/drawing/2014/main" id="{45CFFECF-7D28-F141-ACCD-26B225EE7766}"/>
                </a:ext>
              </a:extLst>
            </p:cNvPr>
            <p:cNvPicPr>
              <a:picLocks noChangeAspect="1"/>
            </p:cNvPicPr>
            <p:nvPr/>
          </p:nvPicPr>
          <p:blipFill>
            <a:blip r:embed="rId5"/>
            <a:stretch>
              <a:fillRect/>
            </a:stretch>
          </p:blipFill>
          <p:spPr>
            <a:xfrm>
              <a:off x="6249376" y="2229951"/>
              <a:ext cx="5346065" cy="560636"/>
            </a:xfrm>
            <a:prstGeom prst="rect">
              <a:avLst/>
            </a:prstGeom>
          </p:spPr>
        </p:pic>
        <p:pic>
          <p:nvPicPr>
            <p:cNvPr id="30" name="Picture 29">
              <a:extLst>
                <a:ext uri="{FF2B5EF4-FFF2-40B4-BE49-F238E27FC236}">
                  <a16:creationId xmlns:a16="http://schemas.microsoft.com/office/drawing/2014/main" id="{6B5F0482-AF41-3E41-9D4A-C6C300124874}"/>
                </a:ext>
              </a:extLst>
            </p:cNvPr>
            <p:cNvPicPr>
              <a:picLocks noChangeAspect="1"/>
            </p:cNvPicPr>
            <p:nvPr/>
          </p:nvPicPr>
          <p:blipFill>
            <a:blip r:embed="rId6"/>
            <a:stretch>
              <a:fillRect/>
            </a:stretch>
          </p:blipFill>
          <p:spPr>
            <a:xfrm>
              <a:off x="6298982" y="2943845"/>
              <a:ext cx="5272234" cy="479294"/>
            </a:xfrm>
            <a:prstGeom prst="rect">
              <a:avLst/>
            </a:prstGeom>
          </p:spPr>
        </p:pic>
        <p:sp>
          <p:nvSpPr>
            <p:cNvPr id="5" name="Frame 4">
              <a:extLst>
                <a:ext uri="{FF2B5EF4-FFF2-40B4-BE49-F238E27FC236}">
                  <a16:creationId xmlns:a16="http://schemas.microsoft.com/office/drawing/2014/main" id="{4F9063A0-D1C4-B64F-8FA1-330706AB7ADF}"/>
                </a:ext>
              </a:extLst>
            </p:cNvPr>
            <p:cNvSpPr/>
            <p:nvPr/>
          </p:nvSpPr>
          <p:spPr>
            <a:xfrm>
              <a:off x="211015" y="2226929"/>
              <a:ext cx="11490949" cy="2407246"/>
            </a:xfrm>
            <a:prstGeom prst="frame">
              <a:avLst>
                <a:gd name="adj1" fmla="val 329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33" name="Content Placeholder 21">
            <a:extLst>
              <a:ext uri="{FF2B5EF4-FFF2-40B4-BE49-F238E27FC236}">
                <a16:creationId xmlns:a16="http://schemas.microsoft.com/office/drawing/2014/main" id="{989E4FA7-E5C6-D345-B4A0-1A9D45D5B107}"/>
              </a:ext>
            </a:extLst>
          </p:cNvPr>
          <p:cNvSpPr txBox="1">
            <a:spLocks/>
          </p:cNvSpPr>
          <p:nvPr/>
        </p:nvSpPr>
        <p:spPr>
          <a:xfrm>
            <a:off x="859400" y="1848942"/>
            <a:ext cx="5181600" cy="472228"/>
          </a:xfrm>
          <a:prstGeom prst="rect">
            <a:avLst/>
          </a:prstGeom>
        </p:spPr>
        <p:txBody>
          <a:bodyPr vert="horz" lIns="91440" tIns="45720" rIns="91440" bIns="45720" rtlCol="0">
            <a:normAutofit/>
          </a:bodyPr>
          <a:lstStyle>
            <a:lvl1pPr marL="228600" indent="-228600" algn="just" defTabSz="914400" rtl="0" eaLnBrk="1" latinLnBrk="0" hangingPunct="1">
              <a:lnSpc>
                <a:spcPct val="90000"/>
              </a:lnSpc>
              <a:spcBef>
                <a:spcPts val="1000"/>
              </a:spcBef>
              <a:buFont typeface="Arial"/>
              <a:buChar char="•"/>
              <a:defRPr lang="en-US" sz="2800" b="0" kern="1200" dirty="0" smtClean="0">
                <a:solidFill>
                  <a:srgbClr val="8A2626"/>
                </a:solidFill>
                <a:latin typeface="Swis721 Cn BT" panose="020B0506020202030204" pitchFamily="34" charset="0"/>
                <a:ea typeface="+mj-ea"/>
                <a:cs typeface="+mj-cs"/>
              </a:defRPr>
            </a:lvl1pPr>
            <a:lvl2pPr marL="685800" indent="-228600" algn="just" defTabSz="914400" rtl="0" eaLnBrk="1" latinLnBrk="0" hangingPunct="1">
              <a:lnSpc>
                <a:spcPct val="90000"/>
              </a:lnSpc>
              <a:spcBef>
                <a:spcPts val="500"/>
              </a:spcBef>
              <a:buFont typeface="Arial"/>
              <a:buChar char="•"/>
              <a:defRPr lang="en-US" sz="2800" b="0" kern="1200" dirty="0" smtClean="0">
                <a:solidFill>
                  <a:srgbClr val="8A2626"/>
                </a:solidFill>
                <a:latin typeface="Swis721 Cn BT" panose="020B0506020202030204" pitchFamily="34" charset="0"/>
                <a:ea typeface="+mj-ea"/>
                <a:cs typeface="+mj-cs"/>
              </a:defRPr>
            </a:lvl2pPr>
            <a:lvl3pPr marL="1143000" indent="-228600" algn="just" defTabSz="914400" rtl="0" eaLnBrk="1" latinLnBrk="0" hangingPunct="1">
              <a:lnSpc>
                <a:spcPct val="90000"/>
              </a:lnSpc>
              <a:spcBef>
                <a:spcPts val="500"/>
              </a:spcBef>
              <a:buFont typeface="Arial"/>
              <a:buChar char="•"/>
              <a:defRPr lang="en-US" sz="2800" b="0" kern="1200" dirty="0" smtClean="0">
                <a:solidFill>
                  <a:srgbClr val="8A2626"/>
                </a:solidFill>
                <a:latin typeface="Swis721 Cn BT" panose="020B0506020202030204" pitchFamily="34" charset="0"/>
                <a:ea typeface="+mj-ea"/>
                <a:cs typeface="+mj-cs"/>
              </a:defRPr>
            </a:lvl3pPr>
            <a:lvl4pPr marL="1600200" indent="-228600" algn="just" defTabSz="914400" rtl="0" eaLnBrk="1" latinLnBrk="0" hangingPunct="1">
              <a:lnSpc>
                <a:spcPct val="90000"/>
              </a:lnSpc>
              <a:spcBef>
                <a:spcPts val="500"/>
              </a:spcBef>
              <a:buFont typeface="Arial"/>
              <a:buChar char="•"/>
              <a:defRPr lang="en-US" sz="2800" b="0" kern="1200" dirty="0" smtClean="0">
                <a:solidFill>
                  <a:srgbClr val="8A2626"/>
                </a:solidFill>
                <a:latin typeface="Swis721 Cn BT" panose="020B0506020202030204" pitchFamily="34" charset="0"/>
                <a:ea typeface="+mj-ea"/>
                <a:cs typeface="+mj-cs"/>
              </a:defRPr>
            </a:lvl4pPr>
            <a:lvl5pPr marL="2057400" indent="-228600" algn="just" defTabSz="914400" rtl="0" eaLnBrk="1" latinLnBrk="0" hangingPunct="1">
              <a:lnSpc>
                <a:spcPct val="90000"/>
              </a:lnSpc>
              <a:spcBef>
                <a:spcPts val="500"/>
              </a:spcBef>
              <a:buFont typeface="Arial"/>
              <a:buChar char="•"/>
              <a:defRPr lang="pt-BR" sz="2800" b="0" kern="1200" dirty="0" smtClean="0">
                <a:solidFill>
                  <a:srgbClr val="8A2626"/>
                </a:solidFill>
                <a:latin typeface="Swis721 Cn BT" panose="020B0506020202030204" pitchFamily="34" charset="0"/>
                <a:ea typeface="+mj-ea"/>
                <a:cs typeface="+mj-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2000" dirty="0"/>
              <a:t>Other Common Operations</a:t>
            </a:r>
          </a:p>
        </p:txBody>
      </p:sp>
    </p:spTree>
    <p:extLst>
      <p:ext uri="{BB962C8B-B14F-4D97-AF65-F5344CB8AC3E}">
        <p14:creationId xmlns:p14="http://schemas.microsoft.com/office/powerpoint/2010/main" val="694628201"/>
      </p:ext>
    </p:extLst>
  </p:cSld>
  <p:clrMapOvr>
    <a:masterClrMapping/>
  </p:clrMapOvr>
</p:sld>
</file>

<file path=ppt/theme/theme1.xml><?xml version="1.0" encoding="utf-8"?>
<a:theme xmlns:a="http://schemas.openxmlformats.org/drawingml/2006/main" name="Office Theme">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2829</TotalTime>
  <Words>1944</Words>
  <Application>Microsoft Macintosh PowerPoint</Application>
  <PresentationFormat>Widescreen</PresentationFormat>
  <Paragraphs>211</Paragraphs>
  <Slides>24</Slides>
  <Notes>14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24</vt:i4>
      </vt:variant>
    </vt:vector>
  </HeadingPairs>
  <TitlesOfParts>
    <vt:vector size="29" baseType="lpstr">
      <vt:lpstr>Arial</vt:lpstr>
      <vt:lpstr>Calibri</vt:lpstr>
      <vt:lpstr>Cambria Math</vt:lpstr>
      <vt:lpstr>Swis721 Cn BT</vt:lpstr>
      <vt:lpstr>Office Theme</vt:lpstr>
      <vt:lpstr>A Semi-Supervised Self-Organizing Map for Clustering and Classiﬁcation</vt:lpstr>
      <vt:lpstr>Outline</vt:lpstr>
      <vt:lpstr>Introduction</vt:lpstr>
      <vt:lpstr>Introduction</vt:lpstr>
      <vt:lpstr>Background</vt:lpstr>
      <vt:lpstr>Background</vt:lpstr>
      <vt:lpstr>SS-SOM</vt:lpstr>
      <vt:lpstr>SS-SOM</vt:lpstr>
      <vt:lpstr>SS-SOM</vt:lpstr>
      <vt:lpstr>SS-SOM</vt:lpstr>
      <vt:lpstr>SS-SOM</vt:lpstr>
      <vt:lpstr>SS-SOM</vt:lpstr>
      <vt:lpstr>SS-SOM</vt:lpstr>
      <vt:lpstr>SS-SOM</vt:lpstr>
      <vt:lpstr>SS-SOM</vt:lpstr>
      <vt:lpstr>SS-SOM</vt:lpstr>
      <vt:lpstr>Experimental Setup</vt:lpstr>
      <vt:lpstr>Experimental Setup</vt:lpstr>
      <vt:lpstr>Experimental Setup</vt:lpstr>
      <vt:lpstr>Experimental Results</vt:lpstr>
      <vt:lpstr>Experimental Results</vt:lpstr>
      <vt:lpstr>Conclusion and Future Work</vt:lpstr>
      <vt:lpstr>Conclusion and Future Work</vt:lpstr>
      <vt:lpstr>Thank you all!</vt:lpstr>
    </vt:vector>
  </TitlesOfParts>
  <Company/>
  <LinksUpToDate>false</LinksUpToDate>
  <SharedDoc>false</SharedDoc>
  <HyperlinksChanged>false</HyperlinksChanged>
  <AppVersion>16.0014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Pedro Braga</dc:creator>
  <cp:lastModifiedBy>Pedro Braga</cp:lastModifiedBy>
  <cp:revision>193</cp:revision>
  <dcterms:created xsi:type="dcterms:W3CDTF">2017-11-16T00:35:04Z</dcterms:created>
  <dcterms:modified xsi:type="dcterms:W3CDTF">2018-07-09T21:13:11Z</dcterms:modified>
</cp:coreProperties>
</file>